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0C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01"/>
    <p:restoredTop sz="94628"/>
  </p:normalViewPr>
  <p:slideViewPr>
    <p:cSldViewPr snapToGrid="0" snapToObjects="1" showGuides="1">
      <p:cViewPr varScale="1">
        <p:scale>
          <a:sx n="112" d="100"/>
          <a:sy n="112" d="100"/>
        </p:scale>
        <p:origin x="90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er_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9750" y="2006600"/>
            <a:ext cx="19177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Univers 55 Normal" charset="0"/>
                <a:ea typeface="Univers 55 Normal" charset="0"/>
                <a:cs typeface="Univers 55 Normal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7000" y="4749800"/>
            <a:ext cx="2743200" cy="6604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800">
                <a:latin typeface="Univers 55 Normal" charset="0"/>
                <a:ea typeface="Univers 55 Normal" charset="0"/>
                <a:cs typeface="Univers 55 Norm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" charset="0"/>
                <a:ea typeface="DIN-Bold" charset="0"/>
                <a:cs typeface="DIN-Bold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162300" y="4432300"/>
            <a:ext cx="2819400" cy="133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6162675" y="4432300"/>
            <a:ext cx="2819400" cy="133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163050" y="4432300"/>
            <a:ext cx="2819400" cy="133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3162300" y="406241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>
                <a:solidFill>
                  <a:srgbClr val="680000"/>
                </a:solidFill>
                <a:latin typeface="DIN-Bold" charset="0"/>
                <a:ea typeface="DIN-Bold" charset="0"/>
                <a:cs typeface="DIN-Bold" charset="0"/>
              </a:rPr>
              <a:t>Vision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6162675" y="406241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1800" b="1" dirty="0">
                <a:solidFill>
                  <a:srgbClr val="0B2A51"/>
                </a:solidFill>
                <a:latin typeface="DIN-BoldAlternate" charset="0"/>
                <a:ea typeface="DIN-BoldAlternate" charset="0"/>
                <a:cs typeface="DIN-BoldAlternate" charset="0"/>
              </a:rPr>
              <a:t>Approach</a:t>
            </a:r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9163050" y="406241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A2C"/>
                </a:solidFill>
                <a:latin typeface="DIN-Bold" charset="0"/>
                <a:ea typeface="DIN-Bold" charset="0"/>
                <a:cs typeface="DIN-Bold" charset="0"/>
              </a:rPr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5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er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9750" y="2006600"/>
            <a:ext cx="19177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Univers 55 Normal" charset="0"/>
                <a:ea typeface="Univers 55 Normal" charset="0"/>
                <a:cs typeface="Univers 55 Normal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7000" y="4749800"/>
            <a:ext cx="2743200" cy="6604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800">
                <a:latin typeface="Univers 55 Normal" charset="0"/>
                <a:ea typeface="Univers 55 Normal" charset="0"/>
                <a:cs typeface="Univers 55 Norm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" charset="0"/>
                <a:ea typeface="DIN-Bold" charset="0"/>
                <a:cs typeface="DIN-Bold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7962900" y="1852612"/>
            <a:ext cx="4019550" cy="1078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962900" y="3301205"/>
            <a:ext cx="4019550" cy="1078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7962900" y="4749800"/>
            <a:ext cx="4019550" cy="1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Univers 45 Light Normal" charset="0"/>
                <a:ea typeface="Univers 45 Light Normal" charset="0"/>
                <a:cs typeface="Univers 45 Light Normal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62900" y="1479590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>
                <a:solidFill>
                  <a:srgbClr val="680000"/>
                </a:solidFill>
                <a:latin typeface="DIN-Bold" charset="0"/>
                <a:ea typeface="DIN-Bold" charset="0"/>
                <a:cs typeface="DIN-Bold" charset="0"/>
              </a:rPr>
              <a:t>Vision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62900" y="2928934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1800" b="1" dirty="0">
                <a:solidFill>
                  <a:srgbClr val="0B2A51"/>
                </a:solidFill>
                <a:latin typeface="DIN-BoldAlternate" charset="0"/>
                <a:ea typeface="DIN-BoldAlternate" charset="0"/>
                <a:cs typeface="DIN-BoldAlternate" charset="0"/>
              </a:rPr>
              <a:t>Approach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962900" y="4382851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A2C"/>
                </a:solidFill>
                <a:latin typeface="DIN-Bold" charset="0"/>
                <a:ea typeface="DIN-Bold" charset="0"/>
                <a:cs typeface="DIN-Bold" charset="0"/>
              </a:rPr>
              <a:t>Result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er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9750" y="2006600"/>
            <a:ext cx="19177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Univers 55 Normal" charset="0"/>
                <a:ea typeface="Univers 55 Normal" charset="0"/>
                <a:cs typeface="Univers 55 Normal" charset="0"/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27000" y="4749800"/>
            <a:ext cx="2743200" cy="6604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800">
                <a:latin typeface="Univers 55 Normal" charset="0"/>
                <a:ea typeface="Univers 55 Normal" charset="0"/>
                <a:cs typeface="Univers 55 Norm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" charset="0"/>
                <a:ea typeface="DIN-Bold" charset="0"/>
                <a:cs typeface="DIN-Bold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68300"/>
            <a:ext cx="11245850" cy="977900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000">
                <a:solidFill>
                  <a:srgbClr val="0C2A51"/>
                </a:solidFill>
                <a:latin typeface="DIN-BoldAlternate" charset="0"/>
                <a:ea typeface="DIN-BoldAlternate" charset="0"/>
                <a:cs typeface="DIN-BoldAlternate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5266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33574" r="132" b="51917"/>
          <a:stretch/>
        </p:blipFill>
        <p:spPr>
          <a:xfrm>
            <a:off x="-6869" y="5934421"/>
            <a:ext cx="12198869" cy="1080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533641" y="6152706"/>
            <a:ext cx="11117848" cy="604102"/>
            <a:chOff x="528052" y="6140006"/>
            <a:chExt cx="11117848" cy="60410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28052" y="6154687"/>
              <a:ext cx="1958340" cy="5747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552103" y="6162979"/>
              <a:ext cx="1656466" cy="55815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963" y="6148337"/>
              <a:ext cx="2249937" cy="5874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673787" y="6140006"/>
              <a:ext cx="1690921" cy="604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52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r="9162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Hagen Eckert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Modeling photocatalytic degradation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Understanding the photocatalytic process in detail 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Rate-theory &amp; FEM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Models for different photocatalytic reactor setups.</a:t>
            </a:r>
            <a:endParaRPr lang="en-US" dirty="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1346200"/>
            <a:ext cx="4073525" cy="25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23" y="1711873"/>
            <a:ext cx="3809878" cy="235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685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Lwa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25F87"/>
      </a:accent1>
      <a:accent2>
        <a:srgbClr val="70CDEB"/>
      </a:accent2>
      <a:accent3>
        <a:srgbClr val="00AAAC"/>
      </a:accent3>
      <a:accent4>
        <a:srgbClr val="00AB58"/>
      </a:accent4>
      <a:accent5>
        <a:srgbClr val="89C765"/>
      </a:accent5>
      <a:accent6>
        <a:srgbClr val="B2D134"/>
      </a:accent6>
      <a:hlink>
        <a:srgbClr val="2CAAC8"/>
      </a:hlink>
      <a:folHlink>
        <a:srgbClr val="89C76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DIN-Bold</vt:lpstr>
      <vt:lpstr>DIN-BoldAlternate</vt:lpstr>
      <vt:lpstr>Univers 45 Light Normal</vt:lpstr>
      <vt:lpstr>Univers 55 Normal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Hagen Eckert</dc:creator>
  <cp:lastModifiedBy>Steffen</cp:lastModifiedBy>
  <cp:revision>16</cp:revision>
  <dcterms:created xsi:type="dcterms:W3CDTF">2017-05-17T10:33:13Z</dcterms:created>
  <dcterms:modified xsi:type="dcterms:W3CDTF">2022-06-23T14:49:08Z</dcterms:modified>
</cp:coreProperties>
</file>