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F07D00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7538" autoAdjust="0"/>
  </p:normalViewPr>
  <p:slideViewPr>
    <p:cSldViewPr snapToGrid="0" snapToObjects="1">
      <p:cViewPr>
        <p:scale>
          <a:sx n="66" d="100"/>
          <a:sy n="66" d="100"/>
        </p:scale>
        <p:origin x="418" y="7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07.02.2024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</a:t>
            </a:r>
            <a:endParaRPr lang="de-DE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References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Datashare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83119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Datashare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341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Datashare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731513-D962-435D-B8BD-DDCE0A882FF1}"/>
              </a:ext>
            </a:extLst>
          </p:cNvPr>
          <p:cNvGrpSpPr/>
          <p:nvPr/>
        </p:nvGrpSpPr>
        <p:grpSpPr>
          <a:xfrm>
            <a:off x="3411292" y="2501051"/>
            <a:ext cx="4735915" cy="2082800"/>
            <a:chOff x="3411292" y="2501051"/>
            <a:chExt cx="4735915" cy="20828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79F214-731D-47F2-99E0-1FD8CB07D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13" y="2501051"/>
              <a:ext cx="2527094" cy="208280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ED3853-41EA-470D-BBF0-3B1A6E80E5BB}"/>
                </a:ext>
              </a:extLst>
            </p:cNvPr>
            <p:cNvGrpSpPr/>
            <p:nvPr/>
          </p:nvGrpSpPr>
          <p:grpSpPr>
            <a:xfrm>
              <a:off x="3411292" y="2843584"/>
              <a:ext cx="2079341" cy="928316"/>
              <a:chOff x="3411292" y="2843584"/>
              <a:chExt cx="2079341" cy="928316"/>
            </a:xfrm>
          </p:grpSpPr>
          <p:sp>
            <p:nvSpPr>
              <p:cNvPr id="13" name="Ellipse 5">
                <a:extLst>
                  <a:ext uri="{FF2B5EF4-FFF2-40B4-BE49-F238E27FC236}">
                    <a16:creationId xmlns:a16="http://schemas.microsoft.com/office/drawing/2014/main" id="{6D1BE166-2728-455E-B5B5-0FB3B10429C3}"/>
                  </a:ext>
                </a:extLst>
              </p:cNvPr>
              <p:cNvSpPr/>
              <p:nvPr/>
            </p:nvSpPr>
            <p:spPr>
              <a:xfrm>
                <a:off x="3411292" y="284358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Gerade Verbindung mit Pfeil 7">
                <a:extLst>
                  <a:ext uri="{FF2B5EF4-FFF2-40B4-BE49-F238E27FC236}">
                    <a16:creationId xmlns:a16="http://schemas.microsoft.com/office/drawing/2014/main" id="{D884DD31-18DB-4A67-9482-0CDED57A7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0099" y="3232658"/>
                <a:ext cx="1730534" cy="5392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69670F-012E-45BF-A6F8-F63B2CAED7A6}"/>
              </a:ext>
            </a:extLst>
          </p:cNvPr>
          <p:cNvSpPr txBox="1"/>
          <p:nvPr/>
        </p:nvSpPr>
        <p:spPr>
          <a:xfrm>
            <a:off x="3227966" y="1240678"/>
            <a:ext cx="7311387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enter in the field </a:t>
            </a:r>
            <a:r>
              <a:rPr lang="en-US" i="1" dirty="0"/>
              <a:t>Folder</a:t>
            </a:r>
            <a:r>
              <a:rPr lang="en-US" dirty="0"/>
              <a:t> the address of your </a:t>
            </a:r>
            <a:r>
              <a:rPr lang="en-US" b="1" dirty="0"/>
              <a:t>home drive</a:t>
            </a:r>
            <a:r>
              <a:rPr lang="en-US" dirty="0"/>
              <a:t> or the address of the </a:t>
            </a:r>
            <a:r>
              <a:rPr lang="en-US" b="1" dirty="0"/>
              <a:t>group drive (slide 8)</a:t>
            </a:r>
          </a:p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2DA23B-1A85-4CD4-ADCF-CC90ADA0C499}"/>
              </a:ext>
            </a:extLst>
          </p:cNvPr>
          <p:cNvCxnSpPr>
            <a:cxnSpLocks/>
          </p:cNvCxnSpPr>
          <p:nvPr/>
        </p:nvCxnSpPr>
        <p:spPr>
          <a:xfrm flipH="1" flipV="1">
            <a:off x="4625366" y="2080908"/>
            <a:ext cx="1150594" cy="1320152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F4B581-67F8-420C-84DD-BE665345AA3A}"/>
              </a:ext>
            </a:extLst>
          </p:cNvPr>
          <p:cNvSpPr txBox="1"/>
          <p:nvPr/>
        </p:nvSpPr>
        <p:spPr>
          <a:xfrm>
            <a:off x="624407" y="4705570"/>
            <a:ext cx="4833021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home drive:</a:t>
            </a:r>
          </a:p>
          <a:p>
            <a:r>
              <a:rPr lang="en-US" dirty="0"/>
              <a:t>\\vs-home.zih.tu-dresden.de/</a:t>
            </a:r>
            <a:r>
              <a:rPr lang="en-US" i="1" dirty="0"/>
              <a:t>ZIH-Login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F9096F-52C9-4583-9609-EF3E73638D50}"/>
              </a:ext>
            </a:extLst>
          </p:cNvPr>
          <p:cNvCxnSpPr>
            <a:cxnSpLocks/>
          </p:cNvCxnSpPr>
          <p:nvPr/>
        </p:nvCxnSpPr>
        <p:spPr>
          <a:xfrm flipH="1" flipV="1">
            <a:off x="9225280" y="3300455"/>
            <a:ext cx="223520" cy="548141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992415E-8F6C-449C-A9C3-E50CEB326288}"/>
              </a:ext>
            </a:extLst>
          </p:cNvPr>
          <p:cNvSpPr txBox="1"/>
          <p:nvPr/>
        </p:nvSpPr>
        <p:spPr>
          <a:xfrm>
            <a:off x="8073047" y="2210926"/>
            <a:ext cx="3574108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User: </a:t>
            </a:r>
            <a:r>
              <a:rPr lang="en-US" dirty="0" err="1"/>
              <a:t>dom</a:t>
            </a:r>
            <a:r>
              <a:rPr lang="en-US" dirty="0"/>
              <a:t>\</a:t>
            </a:r>
            <a:r>
              <a:rPr lang="en-US" i="1"/>
              <a:t>ZIH-Login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C39B73-9C4E-4227-B7FC-1DB33D4F5C0A}"/>
              </a:ext>
            </a:extLst>
          </p:cNvPr>
          <p:cNvSpPr txBox="1"/>
          <p:nvPr/>
        </p:nvSpPr>
        <p:spPr>
          <a:xfrm>
            <a:off x="3725806" y="1231768"/>
            <a:ext cx="7311387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enter in the field </a:t>
            </a:r>
            <a:r>
              <a:rPr lang="en-US" i="1" dirty="0"/>
              <a:t>Folder</a:t>
            </a:r>
            <a:r>
              <a:rPr lang="en-US" dirty="0"/>
              <a:t> the address of your </a:t>
            </a:r>
            <a:r>
              <a:rPr lang="en-US" b="1" dirty="0"/>
              <a:t>home drive</a:t>
            </a:r>
            <a:r>
              <a:rPr lang="en-US" dirty="0"/>
              <a:t> or the address of the </a:t>
            </a:r>
            <a:r>
              <a:rPr lang="en-US" b="1" dirty="0"/>
              <a:t>group drive (slide 8)</a:t>
            </a:r>
          </a:p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74E8E1-A2F5-460D-8089-053310FB8B9F}"/>
              </a:ext>
            </a:extLst>
          </p:cNvPr>
          <p:cNvCxnSpPr>
            <a:cxnSpLocks/>
          </p:cNvCxnSpPr>
          <p:nvPr/>
        </p:nvCxnSpPr>
        <p:spPr>
          <a:xfrm flipV="1">
            <a:off x="3836890" y="2080908"/>
            <a:ext cx="788476" cy="784122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492F9CF-441C-43C1-914F-6036C06518CB}"/>
              </a:ext>
            </a:extLst>
          </p:cNvPr>
          <p:cNvSpPr txBox="1"/>
          <p:nvPr/>
        </p:nvSpPr>
        <p:spPr>
          <a:xfrm>
            <a:off x="624407" y="4705570"/>
            <a:ext cx="4833021" cy="1089529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home drive:</a:t>
            </a:r>
          </a:p>
          <a:p>
            <a:r>
              <a:rPr lang="en-US" dirty="0"/>
              <a:t>Smb://vs-home.zih.tu-dresden.de/</a:t>
            </a:r>
            <a:r>
              <a:rPr lang="en-US" i="1" dirty="0"/>
              <a:t>ZIH-Login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73F86-F128-4736-9D8F-32046ACCE09F}"/>
              </a:ext>
            </a:extLst>
          </p:cNvPr>
          <p:cNvCxnSpPr>
            <a:cxnSpLocks/>
          </p:cNvCxnSpPr>
          <p:nvPr/>
        </p:nvCxnSpPr>
        <p:spPr>
          <a:xfrm flipH="1" flipV="1">
            <a:off x="8152408" y="3108963"/>
            <a:ext cx="223520" cy="615938"/>
          </a:xfrm>
          <a:prstGeom prst="line">
            <a:avLst/>
          </a:prstGeom>
          <a:ln w="34925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8849C8-4991-4C16-8014-89818FBFFC71}"/>
              </a:ext>
            </a:extLst>
          </p:cNvPr>
          <p:cNvSpPr txBox="1"/>
          <p:nvPr/>
        </p:nvSpPr>
        <p:spPr>
          <a:xfrm>
            <a:off x="6898898" y="2259961"/>
            <a:ext cx="4556501" cy="840230"/>
          </a:xfrm>
          <a:prstGeom prst="rect">
            <a:avLst/>
          </a:prstGeom>
          <a:noFill/>
          <a:ln w="25400">
            <a:solidFill>
              <a:srgbClr val="13A98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User: </a:t>
            </a:r>
            <a:r>
              <a:rPr lang="en-US" dirty="0" err="1"/>
              <a:t>dom</a:t>
            </a:r>
            <a:r>
              <a:rPr lang="en-US" dirty="0"/>
              <a:t>/</a:t>
            </a:r>
            <a:r>
              <a:rPr lang="en-US" i="1" dirty="0"/>
              <a:t>ZIH-Login</a:t>
            </a:r>
          </a:p>
          <a:p>
            <a:endParaRPr lang="en-US" i="1" dirty="0"/>
          </a:p>
          <a:p>
            <a:r>
              <a:rPr lang="en-US" dirty="0"/>
              <a:t>For </a:t>
            </a:r>
            <a:r>
              <a:rPr lang="en-US" i="1" dirty="0"/>
              <a:t>ZIH-Login</a:t>
            </a:r>
            <a:r>
              <a:rPr lang="en-US" dirty="0"/>
              <a:t> you type your ZIH-Login-name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</a:t>
            </a:r>
            <a:r>
              <a:rPr lang="en-US" sz="1400" b="1" dirty="0"/>
              <a:t>raw research data </a:t>
            </a:r>
            <a:r>
              <a:rPr lang="en-US" sz="1400" dirty="0"/>
              <a:t>of </a:t>
            </a:r>
            <a:r>
              <a:rPr lang="en-US" sz="1400" b="1" dirty="0"/>
              <a:t>every group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smb://vs-grp07.zih.tu-dresden.de/pmnraw</a:t>
            </a:r>
            <a:endParaRPr lang="en-US" sz="1400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14</TotalTime>
  <Words>573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Symbol</vt:lpstr>
      <vt:lpstr>Wingdings</vt:lpstr>
      <vt:lpstr>Arial</vt:lpstr>
      <vt:lpstr>Open Sans</vt:lpstr>
      <vt:lpstr>Calibri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Steffen</cp:lastModifiedBy>
  <cp:revision>182</cp:revision>
  <dcterms:created xsi:type="dcterms:W3CDTF">2020-11-11T14:14:38Z</dcterms:created>
  <dcterms:modified xsi:type="dcterms:W3CDTF">2024-02-07T13:59:07Z</dcterms:modified>
</cp:coreProperties>
</file>