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4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8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2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21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22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3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3386230843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rgbClr val="DE2526"/>
              </a:gs>
              <a:gs pos="100000">
                <a:srgbClr val="CD1719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45733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3">
            <a:extLst>
              <a:ext uri="{FF2B5EF4-FFF2-40B4-BE49-F238E27FC236}">
                <a16:creationId xmlns:a16="http://schemas.microsoft.com/office/drawing/2014/main" id="{8D22BFAA-62C6-4AF7-A140-D9E9750A54AC}"/>
              </a:ext>
            </a:extLst>
          </p:cNvPr>
          <p:cNvSpPr/>
          <p:nvPr userDrawn="1"/>
        </p:nvSpPr>
        <p:spPr>
          <a:xfrm>
            <a:off x="3151994" y="2563831"/>
            <a:ext cx="9050720" cy="4317954"/>
          </a:xfrm>
          <a:custGeom>
            <a:avLst/>
            <a:gdLst>
              <a:gd name="connsiteX0" fmla="*/ 0 w 5904411"/>
              <a:gd name="connsiteY0" fmla="*/ 0 h 3967747"/>
              <a:gd name="connsiteX1" fmla="*/ 5904411 w 5904411"/>
              <a:gd name="connsiteY1" fmla="*/ 0 h 3967747"/>
              <a:gd name="connsiteX2" fmla="*/ 5904411 w 5904411"/>
              <a:gd name="connsiteY2" fmla="*/ 3967747 h 3967747"/>
              <a:gd name="connsiteX3" fmla="*/ 0 w 5904411"/>
              <a:gd name="connsiteY3" fmla="*/ 3967747 h 3967747"/>
              <a:gd name="connsiteX4" fmla="*/ 0 w 5904411"/>
              <a:gd name="connsiteY4" fmla="*/ 0 h 3967747"/>
              <a:gd name="connsiteX0" fmla="*/ 3590925 w 5904411"/>
              <a:gd name="connsiteY0" fmla="*/ 0 h 3967747"/>
              <a:gd name="connsiteX1" fmla="*/ 5904411 w 5904411"/>
              <a:gd name="connsiteY1" fmla="*/ 0 h 3967747"/>
              <a:gd name="connsiteX2" fmla="*/ 5904411 w 5904411"/>
              <a:gd name="connsiteY2" fmla="*/ 3967747 h 3967747"/>
              <a:gd name="connsiteX3" fmla="*/ 0 w 5904411"/>
              <a:gd name="connsiteY3" fmla="*/ 3967747 h 3967747"/>
              <a:gd name="connsiteX4" fmla="*/ 3590925 w 5904411"/>
              <a:gd name="connsiteY4" fmla="*/ 0 h 3967747"/>
              <a:gd name="connsiteX0" fmla="*/ 3857625 w 6171111"/>
              <a:gd name="connsiteY0" fmla="*/ 0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857625 w 6171111"/>
              <a:gd name="connsiteY4" fmla="*/ 0 h 3967747"/>
              <a:gd name="connsiteX0" fmla="*/ 3952875 w 6171111"/>
              <a:gd name="connsiteY0" fmla="*/ 9525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952875 w 6171111"/>
              <a:gd name="connsiteY4" fmla="*/ 9525 h 3967747"/>
              <a:gd name="connsiteX0" fmla="*/ 3925061 w 6171111"/>
              <a:gd name="connsiteY0" fmla="*/ 0 h 3972129"/>
              <a:gd name="connsiteX1" fmla="*/ 6171111 w 6171111"/>
              <a:gd name="connsiteY1" fmla="*/ 4382 h 3972129"/>
              <a:gd name="connsiteX2" fmla="*/ 6171111 w 6171111"/>
              <a:gd name="connsiteY2" fmla="*/ 3972129 h 3972129"/>
              <a:gd name="connsiteX3" fmla="*/ 0 w 6171111"/>
              <a:gd name="connsiteY3" fmla="*/ 3962604 h 3972129"/>
              <a:gd name="connsiteX4" fmla="*/ 3925061 w 6171111"/>
              <a:gd name="connsiteY4" fmla="*/ 0 h 3972129"/>
              <a:gd name="connsiteX0" fmla="*/ 3925061 w 6171111"/>
              <a:gd name="connsiteY0" fmla="*/ 381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925061 w 6171111"/>
              <a:gd name="connsiteY4" fmla="*/ 381 h 3967747"/>
              <a:gd name="connsiteX0" fmla="*/ 3961821 w 6207871"/>
              <a:gd name="connsiteY0" fmla="*/ 381 h 3981196"/>
              <a:gd name="connsiteX1" fmla="*/ 6207871 w 6207871"/>
              <a:gd name="connsiteY1" fmla="*/ 0 h 3981196"/>
              <a:gd name="connsiteX2" fmla="*/ 6207871 w 6207871"/>
              <a:gd name="connsiteY2" fmla="*/ 3967747 h 3981196"/>
              <a:gd name="connsiteX3" fmla="*/ 0 w 6207871"/>
              <a:gd name="connsiteY3" fmla="*/ 3981196 h 3981196"/>
              <a:gd name="connsiteX4" fmla="*/ 3961821 w 6207871"/>
              <a:gd name="connsiteY4" fmla="*/ 381 h 3981196"/>
              <a:gd name="connsiteX0" fmla="*/ 3984796 w 6230846"/>
              <a:gd name="connsiteY0" fmla="*/ 381 h 3981196"/>
              <a:gd name="connsiteX1" fmla="*/ 6230846 w 6230846"/>
              <a:gd name="connsiteY1" fmla="*/ 0 h 3981196"/>
              <a:gd name="connsiteX2" fmla="*/ 6230846 w 6230846"/>
              <a:gd name="connsiteY2" fmla="*/ 3967747 h 3981196"/>
              <a:gd name="connsiteX3" fmla="*/ 0 w 6230846"/>
              <a:gd name="connsiteY3" fmla="*/ 3981196 h 3981196"/>
              <a:gd name="connsiteX4" fmla="*/ 3984796 w 6230846"/>
              <a:gd name="connsiteY4" fmla="*/ 381 h 3981196"/>
              <a:gd name="connsiteX0" fmla="*/ 3984796 w 8344852"/>
              <a:gd name="connsiteY0" fmla="*/ 381 h 3981196"/>
              <a:gd name="connsiteX1" fmla="*/ 8344852 w 8344852"/>
              <a:gd name="connsiteY1" fmla="*/ 0 h 3981196"/>
              <a:gd name="connsiteX2" fmla="*/ 6230846 w 8344852"/>
              <a:gd name="connsiteY2" fmla="*/ 3967747 h 3981196"/>
              <a:gd name="connsiteX3" fmla="*/ 0 w 8344852"/>
              <a:gd name="connsiteY3" fmla="*/ 3981196 h 3981196"/>
              <a:gd name="connsiteX4" fmla="*/ 3984796 w 8344852"/>
              <a:gd name="connsiteY4" fmla="*/ 381 h 3981196"/>
              <a:gd name="connsiteX0" fmla="*/ 3984796 w 8344852"/>
              <a:gd name="connsiteY0" fmla="*/ 381 h 3981196"/>
              <a:gd name="connsiteX1" fmla="*/ 8344852 w 8344852"/>
              <a:gd name="connsiteY1" fmla="*/ 0 h 3981196"/>
              <a:gd name="connsiteX2" fmla="*/ 8344852 w 8344852"/>
              <a:gd name="connsiteY2" fmla="*/ 3967748 h 3981196"/>
              <a:gd name="connsiteX3" fmla="*/ 0 w 8344852"/>
              <a:gd name="connsiteY3" fmla="*/ 3981196 h 3981196"/>
              <a:gd name="connsiteX4" fmla="*/ 3984796 w 8344852"/>
              <a:gd name="connsiteY4" fmla="*/ 381 h 398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4852" h="3981196">
                <a:moveTo>
                  <a:pt x="3984796" y="381"/>
                </a:moveTo>
                <a:lnTo>
                  <a:pt x="8344852" y="0"/>
                </a:lnTo>
                <a:lnTo>
                  <a:pt x="8344852" y="3967748"/>
                </a:lnTo>
                <a:lnTo>
                  <a:pt x="0" y="3981196"/>
                </a:lnTo>
                <a:lnTo>
                  <a:pt x="3984796" y="381"/>
                </a:lnTo>
                <a:close/>
              </a:path>
            </a:pathLst>
          </a:cu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 dirty="0"/>
          </a:p>
        </p:txBody>
      </p:sp>
      <p:sp>
        <p:nvSpPr>
          <p:cNvPr id="19" name="Rechteck 9">
            <a:extLst>
              <a:ext uri="{FF2B5EF4-FFF2-40B4-BE49-F238E27FC236}">
                <a16:creationId xmlns:a16="http://schemas.microsoft.com/office/drawing/2014/main" id="{9FD71789-74E3-45C9-B1BA-98AEA75CF44C}"/>
              </a:ext>
            </a:extLst>
          </p:cNvPr>
          <p:cNvSpPr/>
          <p:nvPr userDrawn="1"/>
        </p:nvSpPr>
        <p:spPr>
          <a:xfrm>
            <a:off x="-1" y="3692352"/>
            <a:ext cx="9555747" cy="3185710"/>
          </a:xfrm>
          <a:custGeom>
            <a:avLst/>
            <a:gdLst>
              <a:gd name="connsiteX0" fmla="*/ 0 w 8810492"/>
              <a:gd name="connsiteY0" fmla="*/ 0 h 2937256"/>
              <a:gd name="connsiteX1" fmla="*/ 8810492 w 8810492"/>
              <a:gd name="connsiteY1" fmla="*/ 0 h 2937256"/>
              <a:gd name="connsiteX2" fmla="*/ 8810492 w 8810492"/>
              <a:gd name="connsiteY2" fmla="*/ 2937256 h 2937256"/>
              <a:gd name="connsiteX3" fmla="*/ 0 w 8810492"/>
              <a:gd name="connsiteY3" fmla="*/ 2937256 h 2937256"/>
              <a:gd name="connsiteX4" fmla="*/ 0 w 8810492"/>
              <a:gd name="connsiteY4" fmla="*/ 0 h 2937256"/>
              <a:gd name="connsiteX0" fmla="*/ 0 w 8810492"/>
              <a:gd name="connsiteY0" fmla="*/ 0 h 2937256"/>
              <a:gd name="connsiteX1" fmla="*/ 5858286 w 8810492"/>
              <a:gd name="connsiteY1" fmla="*/ 0 h 2937256"/>
              <a:gd name="connsiteX2" fmla="*/ 8810492 w 8810492"/>
              <a:gd name="connsiteY2" fmla="*/ 2937256 h 2937256"/>
              <a:gd name="connsiteX3" fmla="*/ 0 w 8810492"/>
              <a:gd name="connsiteY3" fmla="*/ 2937256 h 2937256"/>
              <a:gd name="connsiteX4" fmla="*/ 0 w 8810492"/>
              <a:gd name="connsiteY4" fmla="*/ 0 h 293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10492" h="2937256">
                <a:moveTo>
                  <a:pt x="0" y="0"/>
                </a:moveTo>
                <a:lnTo>
                  <a:pt x="5858286" y="0"/>
                </a:lnTo>
                <a:lnTo>
                  <a:pt x="8810492" y="2937256"/>
                </a:lnTo>
                <a:lnTo>
                  <a:pt x="0" y="29372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20" name="Rechteck 8">
            <a:extLst>
              <a:ext uri="{FF2B5EF4-FFF2-40B4-BE49-F238E27FC236}">
                <a16:creationId xmlns:a16="http://schemas.microsoft.com/office/drawing/2014/main" id="{E0A106CA-E2A4-4455-BD1E-8B7BA6CDC669}"/>
              </a:ext>
            </a:extLst>
          </p:cNvPr>
          <p:cNvSpPr/>
          <p:nvPr userDrawn="1"/>
        </p:nvSpPr>
        <p:spPr>
          <a:xfrm>
            <a:off x="-709" y="2302249"/>
            <a:ext cx="6020777" cy="4581946"/>
          </a:xfrm>
          <a:custGeom>
            <a:avLst/>
            <a:gdLst>
              <a:gd name="connsiteX0" fmla="*/ 0 w 3587931"/>
              <a:gd name="connsiteY0" fmla="*/ 0 h 5307874"/>
              <a:gd name="connsiteX1" fmla="*/ 3587931 w 3587931"/>
              <a:gd name="connsiteY1" fmla="*/ 0 h 5307874"/>
              <a:gd name="connsiteX2" fmla="*/ 3587931 w 3587931"/>
              <a:gd name="connsiteY2" fmla="*/ 5307874 h 5307874"/>
              <a:gd name="connsiteX3" fmla="*/ 0 w 3587931"/>
              <a:gd name="connsiteY3" fmla="*/ 5307874 h 5307874"/>
              <a:gd name="connsiteX4" fmla="*/ 0 w 3587931"/>
              <a:gd name="connsiteY4" fmla="*/ 0 h 5307874"/>
              <a:gd name="connsiteX0" fmla="*/ 0 w 3587931"/>
              <a:gd name="connsiteY0" fmla="*/ 0 h 5307874"/>
              <a:gd name="connsiteX1" fmla="*/ 3587931 w 3587931"/>
              <a:gd name="connsiteY1" fmla="*/ 0 h 5307874"/>
              <a:gd name="connsiteX2" fmla="*/ 3587931 w 3587931"/>
              <a:gd name="connsiteY2" fmla="*/ 3657600 h 5307874"/>
              <a:gd name="connsiteX3" fmla="*/ 3587931 w 3587931"/>
              <a:gd name="connsiteY3" fmla="*/ 5307874 h 5307874"/>
              <a:gd name="connsiteX4" fmla="*/ 0 w 3587931"/>
              <a:gd name="connsiteY4" fmla="*/ 5307874 h 5307874"/>
              <a:gd name="connsiteX5" fmla="*/ 0 w 3587931"/>
              <a:gd name="connsiteY5" fmla="*/ 0 h 5307874"/>
              <a:gd name="connsiteX0" fmla="*/ 0 w 3587931"/>
              <a:gd name="connsiteY0" fmla="*/ 0 h 5307874"/>
              <a:gd name="connsiteX1" fmla="*/ 1463039 w 3587931"/>
              <a:gd name="connsiteY1" fmla="*/ 1445623 h 5307874"/>
              <a:gd name="connsiteX2" fmla="*/ 3587931 w 3587931"/>
              <a:gd name="connsiteY2" fmla="*/ 3657600 h 5307874"/>
              <a:gd name="connsiteX3" fmla="*/ 3587931 w 3587931"/>
              <a:gd name="connsiteY3" fmla="*/ 5307874 h 5307874"/>
              <a:gd name="connsiteX4" fmla="*/ 0 w 3587931"/>
              <a:gd name="connsiteY4" fmla="*/ 5307874 h 5307874"/>
              <a:gd name="connsiteX5" fmla="*/ 0 w 3587931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622765 w 3622765"/>
              <a:gd name="connsiteY2" fmla="*/ 3614057 h 5307874"/>
              <a:gd name="connsiteX3" fmla="*/ 3587931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622765 w 3622765"/>
              <a:gd name="connsiteY2" fmla="*/ 3614057 h 5307874"/>
              <a:gd name="connsiteX3" fmla="*/ 3622765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578520 w 3622765"/>
              <a:gd name="connsiteY2" fmla="*/ 3614057 h 5307874"/>
              <a:gd name="connsiteX3" fmla="*/ 3622765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593268"/>
              <a:gd name="connsiteY0" fmla="*/ 0 h 5307874"/>
              <a:gd name="connsiteX1" fmla="*/ 1463039 w 3593268"/>
              <a:gd name="connsiteY1" fmla="*/ 1445623 h 5307874"/>
              <a:gd name="connsiteX2" fmla="*/ 3578520 w 3593268"/>
              <a:gd name="connsiteY2" fmla="*/ 3614057 h 5307874"/>
              <a:gd name="connsiteX3" fmla="*/ 3593268 w 3593268"/>
              <a:gd name="connsiteY3" fmla="*/ 5307874 h 5307874"/>
              <a:gd name="connsiteX4" fmla="*/ 0 w 3593268"/>
              <a:gd name="connsiteY4" fmla="*/ 5307874 h 5307874"/>
              <a:gd name="connsiteX5" fmla="*/ 0 w 3593268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63771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71146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78520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99785"/>
              <a:gd name="connsiteY0" fmla="*/ 0 h 3872478"/>
              <a:gd name="connsiteX1" fmla="*/ 1484304 w 3599785"/>
              <a:gd name="connsiteY1" fmla="*/ 10227 h 3872478"/>
              <a:gd name="connsiteX2" fmla="*/ 3599785 w 3599785"/>
              <a:gd name="connsiteY2" fmla="*/ 2178661 h 3872478"/>
              <a:gd name="connsiteX3" fmla="*/ 3599785 w 3599785"/>
              <a:gd name="connsiteY3" fmla="*/ 3872478 h 3872478"/>
              <a:gd name="connsiteX4" fmla="*/ 21265 w 3599785"/>
              <a:gd name="connsiteY4" fmla="*/ 3872478 h 3872478"/>
              <a:gd name="connsiteX5" fmla="*/ 0 w 3599785"/>
              <a:gd name="connsiteY5" fmla="*/ 0 h 3872478"/>
              <a:gd name="connsiteX0" fmla="*/ 0 w 3599785"/>
              <a:gd name="connsiteY0" fmla="*/ 0 h 4223352"/>
              <a:gd name="connsiteX1" fmla="*/ 1484304 w 3599785"/>
              <a:gd name="connsiteY1" fmla="*/ 10227 h 4223352"/>
              <a:gd name="connsiteX2" fmla="*/ 3599785 w 3599785"/>
              <a:gd name="connsiteY2" fmla="*/ 2178661 h 4223352"/>
              <a:gd name="connsiteX3" fmla="*/ 3589153 w 3599785"/>
              <a:gd name="connsiteY3" fmla="*/ 4223352 h 4223352"/>
              <a:gd name="connsiteX4" fmla="*/ 21265 w 3599785"/>
              <a:gd name="connsiteY4" fmla="*/ 3872478 h 4223352"/>
              <a:gd name="connsiteX5" fmla="*/ 0 w 3599785"/>
              <a:gd name="connsiteY5" fmla="*/ 0 h 4223352"/>
              <a:gd name="connsiteX0" fmla="*/ 0 w 3599785"/>
              <a:gd name="connsiteY0" fmla="*/ 0 h 4223352"/>
              <a:gd name="connsiteX1" fmla="*/ 1484304 w 3599785"/>
              <a:gd name="connsiteY1" fmla="*/ 10227 h 4223352"/>
              <a:gd name="connsiteX2" fmla="*/ 3599785 w 3599785"/>
              <a:gd name="connsiteY2" fmla="*/ 2178661 h 4223352"/>
              <a:gd name="connsiteX3" fmla="*/ 3589153 w 3599785"/>
              <a:gd name="connsiteY3" fmla="*/ 4223352 h 4223352"/>
              <a:gd name="connsiteX4" fmla="*/ 0 w 3599785"/>
              <a:gd name="connsiteY4" fmla="*/ 4212720 h 4223352"/>
              <a:gd name="connsiteX5" fmla="*/ 0 w 3599785"/>
              <a:gd name="connsiteY5" fmla="*/ 0 h 4223352"/>
              <a:gd name="connsiteX0" fmla="*/ 0 w 3599785"/>
              <a:gd name="connsiteY0" fmla="*/ 7190 h 4230542"/>
              <a:gd name="connsiteX1" fmla="*/ 1484304 w 3599785"/>
              <a:gd name="connsiteY1" fmla="*/ 0 h 4230542"/>
              <a:gd name="connsiteX2" fmla="*/ 3599785 w 3599785"/>
              <a:gd name="connsiteY2" fmla="*/ 2185851 h 4230542"/>
              <a:gd name="connsiteX3" fmla="*/ 3589153 w 3599785"/>
              <a:gd name="connsiteY3" fmla="*/ 4230542 h 4230542"/>
              <a:gd name="connsiteX4" fmla="*/ 0 w 3599785"/>
              <a:gd name="connsiteY4" fmla="*/ 4219910 h 4230542"/>
              <a:gd name="connsiteX5" fmla="*/ 0 w 3599785"/>
              <a:gd name="connsiteY5" fmla="*/ 7190 h 4230542"/>
              <a:gd name="connsiteX0" fmla="*/ 0 w 3607160"/>
              <a:gd name="connsiteY0" fmla="*/ 14564 h 4230542"/>
              <a:gd name="connsiteX1" fmla="*/ 1491679 w 3607160"/>
              <a:gd name="connsiteY1" fmla="*/ 0 h 4230542"/>
              <a:gd name="connsiteX2" fmla="*/ 3607160 w 3607160"/>
              <a:gd name="connsiteY2" fmla="*/ 2185851 h 4230542"/>
              <a:gd name="connsiteX3" fmla="*/ 3596528 w 3607160"/>
              <a:gd name="connsiteY3" fmla="*/ 4230542 h 4230542"/>
              <a:gd name="connsiteX4" fmla="*/ 7375 w 3607160"/>
              <a:gd name="connsiteY4" fmla="*/ 4219910 h 4230542"/>
              <a:gd name="connsiteX5" fmla="*/ 0 w 3607160"/>
              <a:gd name="connsiteY5" fmla="*/ 14564 h 4230542"/>
              <a:gd name="connsiteX0" fmla="*/ 709 w 3600495"/>
              <a:gd name="connsiteY0" fmla="*/ 0 h 4407707"/>
              <a:gd name="connsiteX1" fmla="*/ 1485014 w 3600495"/>
              <a:gd name="connsiteY1" fmla="*/ 177165 h 4407707"/>
              <a:gd name="connsiteX2" fmla="*/ 3600495 w 3600495"/>
              <a:gd name="connsiteY2" fmla="*/ 2363016 h 4407707"/>
              <a:gd name="connsiteX3" fmla="*/ 3589863 w 3600495"/>
              <a:gd name="connsiteY3" fmla="*/ 4407707 h 4407707"/>
              <a:gd name="connsiteX4" fmla="*/ 710 w 3600495"/>
              <a:gd name="connsiteY4" fmla="*/ 4397075 h 4407707"/>
              <a:gd name="connsiteX5" fmla="*/ 709 w 3600495"/>
              <a:gd name="connsiteY5" fmla="*/ 0 h 4407707"/>
              <a:gd name="connsiteX0" fmla="*/ 709 w 3600495"/>
              <a:gd name="connsiteY0" fmla="*/ 0 h 4230727"/>
              <a:gd name="connsiteX1" fmla="*/ 1485014 w 3600495"/>
              <a:gd name="connsiteY1" fmla="*/ 185 h 4230727"/>
              <a:gd name="connsiteX2" fmla="*/ 3600495 w 3600495"/>
              <a:gd name="connsiteY2" fmla="*/ 2186036 h 4230727"/>
              <a:gd name="connsiteX3" fmla="*/ 3589863 w 3600495"/>
              <a:gd name="connsiteY3" fmla="*/ 4230727 h 4230727"/>
              <a:gd name="connsiteX4" fmla="*/ 710 w 3600495"/>
              <a:gd name="connsiteY4" fmla="*/ 4220095 h 4230727"/>
              <a:gd name="connsiteX5" fmla="*/ 709 w 3600495"/>
              <a:gd name="connsiteY5" fmla="*/ 0 h 4230727"/>
              <a:gd name="connsiteX0" fmla="*/ 709 w 5551215"/>
              <a:gd name="connsiteY0" fmla="*/ 0 h 4232550"/>
              <a:gd name="connsiteX1" fmla="*/ 1485014 w 5551215"/>
              <a:gd name="connsiteY1" fmla="*/ 185 h 4232550"/>
              <a:gd name="connsiteX2" fmla="*/ 5551215 w 5551215"/>
              <a:gd name="connsiteY2" fmla="*/ 4232550 h 4232550"/>
              <a:gd name="connsiteX3" fmla="*/ 3589863 w 5551215"/>
              <a:gd name="connsiteY3" fmla="*/ 4230727 h 4232550"/>
              <a:gd name="connsiteX4" fmla="*/ 710 w 5551215"/>
              <a:gd name="connsiteY4" fmla="*/ 4220095 h 4232550"/>
              <a:gd name="connsiteX5" fmla="*/ 709 w 5551215"/>
              <a:gd name="connsiteY5" fmla="*/ 0 h 4232550"/>
              <a:gd name="connsiteX0" fmla="*/ 709 w 5551215"/>
              <a:gd name="connsiteY0" fmla="*/ 0 h 4232550"/>
              <a:gd name="connsiteX1" fmla="*/ 1485014 w 5551215"/>
              <a:gd name="connsiteY1" fmla="*/ 185 h 4232550"/>
              <a:gd name="connsiteX2" fmla="*/ 5551215 w 5551215"/>
              <a:gd name="connsiteY2" fmla="*/ 4232550 h 4232550"/>
              <a:gd name="connsiteX3" fmla="*/ 710 w 5551215"/>
              <a:gd name="connsiteY3" fmla="*/ 4220095 h 4232550"/>
              <a:gd name="connsiteX4" fmla="*/ 709 w 5551215"/>
              <a:gd name="connsiteY4" fmla="*/ 0 h 4232550"/>
              <a:gd name="connsiteX0" fmla="*/ 709 w 5551215"/>
              <a:gd name="connsiteY0" fmla="*/ 0 h 4224599"/>
              <a:gd name="connsiteX1" fmla="*/ 1485014 w 5551215"/>
              <a:gd name="connsiteY1" fmla="*/ 185 h 4224599"/>
              <a:gd name="connsiteX2" fmla="*/ 5551215 w 5551215"/>
              <a:gd name="connsiteY2" fmla="*/ 4224599 h 4224599"/>
              <a:gd name="connsiteX3" fmla="*/ 710 w 5551215"/>
              <a:gd name="connsiteY3" fmla="*/ 4220095 h 4224599"/>
              <a:gd name="connsiteX4" fmla="*/ 709 w 5551215"/>
              <a:gd name="connsiteY4" fmla="*/ 0 h 4224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1215" h="4224599">
                <a:moveTo>
                  <a:pt x="709" y="0"/>
                </a:moveTo>
                <a:lnTo>
                  <a:pt x="1485014" y="185"/>
                </a:lnTo>
                <a:lnTo>
                  <a:pt x="5551215" y="4224599"/>
                </a:lnTo>
                <a:lnTo>
                  <a:pt x="710" y="4220095"/>
                </a:lnTo>
                <a:cubicBezTo>
                  <a:pt x="-1748" y="2818313"/>
                  <a:pt x="3167" y="1401782"/>
                  <a:pt x="709" y="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21" name="Grafik 2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02925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 und ein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0"/>
          </p:nvPr>
        </p:nvSpPr>
        <p:spPr>
          <a:xfrm>
            <a:off x="874711" y="1484313"/>
            <a:ext cx="10580688" cy="4344987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808599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2 Inhalt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1138"/>
            <a:ext cx="519588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quarter" idx="15"/>
          </p:nvPr>
        </p:nvSpPr>
        <p:spPr>
          <a:xfrm>
            <a:off x="6267450" y="1481138"/>
            <a:ext cx="519588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7404190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67449" y="1484314"/>
            <a:ext cx="5187950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56015612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070849" y="1484314"/>
            <a:ext cx="3384549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69992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70266041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_qu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4101152"/>
            <a:ext cx="12191999" cy="2028186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10580687" cy="23984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174510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070849" y="1484314"/>
            <a:ext cx="4121151" cy="4645024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69992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84732260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>
          <a:xfrm>
            <a:off x="874713" y="1481138"/>
            <a:ext cx="339883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quarter" idx="14"/>
          </p:nvPr>
        </p:nvSpPr>
        <p:spPr>
          <a:xfrm>
            <a:off x="4457699" y="1481138"/>
            <a:ext cx="3416301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Inhaltsplatzhalter 3"/>
          <p:cNvSpPr>
            <a:spLocks noGrp="1"/>
          </p:cNvSpPr>
          <p:nvPr>
            <p:ph sz="quarter" idx="15"/>
          </p:nvPr>
        </p:nvSpPr>
        <p:spPr>
          <a:xfrm>
            <a:off x="8070850" y="1481138"/>
            <a:ext cx="3384550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1461922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74711" y="1484313"/>
            <a:ext cx="4300539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4"/>
          </p:nvPr>
        </p:nvSpPr>
        <p:spPr>
          <a:xfrm>
            <a:off x="874712" y="2943181"/>
            <a:ext cx="4300537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Bildplatzhalter 7"/>
          <p:cNvSpPr>
            <a:spLocks noGrp="1"/>
          </p:cNvSpPr>
          <p:nvPr>
            <p:ph type="pic" sz="quarter" idx="15"/>
          </p:nvPr>
        </p:nvSpPr>
        <p:spPr>
          <a:xfrm>
            <a:off x="874710" y="4402050"/>
            <a:ext cx="4300537" cy="1427249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6"/>
          </p:nvPr>
        </p:nvSpPr>
        <p:spPr>
          <a:xfrm>
            <a:off x="5365750" y="1484313"/>
            <a:ext cx="6089650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72904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4" name="Grafik 3" descr="Logo. Acht unregelmäßige Dreiecksflächen sind, im Uhrzeigersinn zu einem regelmäßig achteckigen Ring angeordnet. Links daneben zweizeilig der Schriftzug &quot;DRESDEN concept" title="Logo Dresden concep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4" y="329323"/>
            <a:ext cx="1463906" cy="543600"/>
          </a:xfrm>
          <a:prstGeom prst="rect">
            <a:avLst/>
          </a:prstGeom>
        </p:spPr>
      </p:pic>
      <p:pic>
        <p:nvPicPr>
          <p:cNvPr id="3" name="Grafik 2" descr="Logo. Schriftzug &quot;Technische Universität Dresden&quot;. Links davon befindet sich ein Achteck, das in zwei Bereiche aufgeteilt ist, die zusammen die Buchstaben &quot;T&quot; und &quot;U&quot; ergeben." title="Logo der TU Dresd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5029" cy="514800"/>
          </a:xfrm>
          <a:prstGeom prst="rect">
            <a:avLst/>
          </a:prstGeom>
        </p:spPr>
      </p:pic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2285394244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2 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267450" y="368305"/>
            <a:ext cx="5046135" cy="66214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2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accent1"/>
                </a:solidFill>
              </a:rPr>
              <a:t>Titelmasterformat durch Klicken bearbeiten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74712" y="367507"/>
            <a:ext cx="5195887" cy="66278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2"/>
          </p:nvPr>
        </p:nvSpPr>
        <p:spPr>
          <a:xfrm>
            <a:off x="874713" y="1484313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Inhaltsplatzhalter 3"/>
          <p:cNvSpPr>
            <a:spLocks noGrp="1"/>
          </p:cNvSpPr>
          <p:nvPr>
            <p:ph sz="quarter" idx="13"/>
          </p:nvPr>
        </p:nvSpPr>
        <p:spPr>
          <a:xfrm>
            <a:off x="6273895" y="1486586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53267728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1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10"/>
          </p:nvPr>
        </p:nvSpPr>
        <p:spPr>
          <a:xfrm>
            <a:off x="879785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11"/>
          </p:nvPr>
        </p:nvSpPr>
        <p:spPr>
          <a:xfrm>
            <a:off x="2579023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12"/>
          </p:nvPr>
        </p:nvSpPr>
        <p:spPr>
          <a:xfrm>
            <a:off x="4278261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13"/>
          </p:nvPr>
        </p:nvSpPr>
        <p:spPr>
          <a:xfrm>
            <a:off x="5977499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7676735" y="1037468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5"/>
          </p:nvPr>
        </p:nvSpPr>
        <p:spPr>
          <a:xfrm>
            <a:off x="887333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16"/>
          </p:nvPr>
        </p:nvSpPr>
        <p:spPr>
          <a:xfrm>
            <a:off x="2586571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17"/>
          </p:nvPr>
        </p:nvSpPr>
        <p:spPr>
          <a:xfrm>
            <a:off x="4285809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18"/>
          </p:nvPr>
        </p:nvSpPr>
        <p:spPr>
          <a:xfrm>
            <a:off x="5985047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19"/>
          </p:nvPr>
        </p:nvSpPr>
        <p:spPr>
          <a:xfrm>
            <a:off x="7684283" y="274705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20"/>
          </p:nvPr>
        </p:nvSpPr>
        <p:spPr>
          <a:xfrm>
            <a:off x="885829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1"/>
          </p:nvPr>
        </p:nvSpPr>
        <p:spPr>
          <a:xfrm>
            <a:off x="2585067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2"/>
          </p:nvPr>
        </p:nvSpPr>
        <p:spPr>
          <a:xfrm>
            <a:off x="4284305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3"/>
          </p:nvPr>
        </p:nvSpPr>
        <p:spPr>
          <a:xfrm>
            <a:off x="5983543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3" name="Bildplatzhalter 2"/>
          <p:cNvSpPr>
            <a:spLocks noGrp="1"/>
          </p:cNvSpPr>
          <p:nvPr>
            <p:ph type="pic" sz="quarter" idx="24"/>
          </p:nvPr>
        </p:nvSpPr>
        <p:spPr>
          <a:xfrm>
            <a:off x="7682779" y="444759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5"/>
          </p:nvPr>
        </p:nvSpPr>
        <p:spPr>
          <a:xfrm>
            <a:off x="9385079" y="1037468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6"/>
          </p:nvPr>
        </p:nvSpPr>
        <p:spPr>
          <a:xfrm>
            <a:off x="9385079" y="274705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27"/>
          </p:nvPr>
        </p:nvSpPr>
        <p:spPr>
          <a:xfrm>
            <a:off x="9383575" y="444759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0432544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879785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11"/>
          </p:nvPr>
        </p:nvSpPr>
        <p:spPr>
          <a:xfrm>
            <a:off x="3575257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12"/>
          </p:nvPr>
        </p:nvSpPr>
        <p:spPr>
          <a:xfrm>
            <a:off x="6270729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3"/>
          </p:nvPr>
        </p:nvSpPr>
        <p:spPr>
          <a:xfrm>
            <a:off x="8966200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4"/>
          </p:nvPr>
        </p:nvSpPr>
        <p:spPr>
          <a:xfrm>
            <a:off x="880142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3" name="Bildplatzhalter 2"/>
          <p:cNvSpPr>
            <a:spLocks noGrp="1"/>
          </p:cNvSpPr>
          <p:nvPr>
            <p:ph type="pic" sz="quarter" idx="15"/>
          </p:nvPr>
        </p:nvSpPr>
        <p:spPr>
          <a:xfrm>
            <a:off x="3575614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6"/>
          </p:nvPr>
        </p:nvSpPr>
        <p:spPr>
          <a:xfrm>
            <a:off x="6271086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7"/>
          </p:nvPr>
        </p:nvSpPr>
        <p:spPr>
          <a:xfrm>
            <a:off x="8966557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046371656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6 Bilder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2"/>
          </p:nvPr>
        </p:nvSpPr>
        <p:spPr>
          <a:xfrm>
            <a:off x="9703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3"/>
          </p:nvPr>
        </p:nvSpPr>
        <p:spPr>
          <a:xfrm>
            <a:off x="4081331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4"/>
          </p:nvPr>
        </p:nvSpPr>
        <p:spPr>
          <a:xfrm>
            <a:off x="8152960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15"/>
          </p:nvPr>
        </p:nvSpPr>
        <p:spPr>
          <a:xfrm>
            <a:off x="5151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6"/>
          </p:nvPr>
        </p:nvSpPr>
        <p:spPr>
          <a:xfrm>
            <a:off x="4076779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17"/>
          </p:nvPr>
        </p:nvSpPr>
        <p:spPr>
          <a:xfrm>
            <a:off x="8148408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5404375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8846441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1030288"/>
            <a:ext cx="12192000" cy="5099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527797347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6"/>
            <a:ext cx="12192000" cy="6129331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04971205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50675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4948285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5"/>
              </a:gs>
              <a:gs pos="100000">
                <a:schemeClr val="accent4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1336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blau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9" name="Grafik 18" descr="Logo. Acht unregelmäßige Dreiecksflächen sind, im Uhrzeigersinn zu einem regelmäßig achteckigen Ring angeordnet. Links daneben zweizeilig der Schriftzug &quot;DRESDEN concept" title="Logo Dresden concep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4" y="329323"/>
            <a:ext cx="1463906" cy="543600"/>
          </a:xfrm>
          <a:prstGeom prst="rect">
            <a:avLst/>
          </a:prstGeom>
        </p:spPr>
      </p:pic>
      <p:pic>
        <p:nvPicPr>
          <p:cNvPr id="20" name="Grafik 19" descr="Logo. Schriftzug &quot;Technische Universität Dresden&quot;. Links davon befindet sich ein Achteck, das in zwei Bereiche aufgeteilt ist, die zusammen die Buchstaben &quot;T&quot; und &quot;U&quot; ergeben." title="Logo der TU Dresd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5029" cy="5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82528"/>
      </p:ext>
    </p:extLst>
  </p:cSld>
  <p:clrMapOvr>
    <a:masterClrMapping/>
  </p:clrMapOvr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1293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8861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0" name="Grafik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51248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10" name="Bildplatzhalter 9" descr="Logo. Acht unregelmäßige Dreiecksflächen sind, im Uhrzeigersinn einen Farbverlauf von dunkelblau bis hellgrün ergebend, zu einem regelmäßig achteckigen Ring angeordnet. Links daneben zweizeilig der Schriftzug &quot;DRESDEN concept" title="Logo Dresden concept"/>
          <p:cNvSpPr>
            <a:spLocks noGrp="1"/>
          </p:cNvSpPr>
          <p:nvPr>
            <p:ph type="pic" sz="quarter" idx="16"/>
          </p:nvPr>
        </p:nvSpPr>
        <p:spPr>
          <a:xfrm>
            <a:off x="10405594" y="327901"/>
            <a:ext cx="1468800" cy="550800"/>
          </a:xfrm>
          <a:blipFill>
            <a:blip r:embed="rId2"/>
            <a:srcRect/>
            <a:stretch>
              <a:fillRect l="-493" r="-493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sp>
        <p:nvSpPr>
          <p:cNvPr id="5" name="Bildplatzhalter 4" descr="Logo. Schriftzug &quot;Technische Universität Dresden&quot;. Links davon befindet sich ein Achteck, das in zwei Bereiche aufgeteilt ist, die zusammen die Buchstaben &quot;T&quot; und &quot;U&quot; ergeben." title="Logo der TU Dresden"/>
          <p:cNvSpPr>
            <a:spLocks noGrp="1"/>
          </p:cNvSpPr>
          <p:nvPr>
            <p:ph type="pic" sz="quarter" idx="15"/>
          </p:nvPr>
        </p:nvSpPr>
        <p:spPr>
          <a:xfrm>
            <a:off x="286458" y="346075"/>
            <a:ext cx="1764000" cy="5148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9" r="-29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1860273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folie_TUD_weiß+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6" name="Bildplatzhalter 9" descr="Logo. Acht unregelmäßige Dreiecksflächen sind, im Uhrzeigersinn einen Farbverlauf von dunkelblau bis hellgrün ergebend, zu einem regelmäßig achteckigen Ring angeordnet. Links daneben zweizeilig der Schriftzug &quot;DRESDEN concept" title="Logo Dresden concept"/>
          <p:cNvSpPr>
            <a:spLocks noGrp="1"/>
          </p:cNvSpPr>
          <p:nvPr>
            <p:ph type="pic" sz="quarter" idx="16"/>
          </p:nvPr>
        </p:nvSpPr>
        <p:spPr>
          <a:xfrm>
            <a:off x="10442465" y="328249"/>
            <a:ext cx="1468800" cy="550800"/>
          </a:xfrm>
          <a:blipFill>
            <a:blip r:embed="rId2"/>
            <a:srcRect/>
            <a:stretch>
              <a:fillRect l="-493" r="-493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sz="300" b="0" dirty="0"/>
          </a:p>
          <a:p>
            <a:endParaRPr lang="de-DE" sz="300" b="0" dirty="0"/>
          </a:p>
          <a:p>
            <a:endParaRPr lang="de-DE" dirty="0"/>
          </a:p>
        </p:txBody>
      </p:sp>
      <p:sp>
        <p:nvSpPr>
          <p:cNvPr id="17" name="Bildplatzhalter 4" descr="Logo. Schriftzug &quot;Technische Universität Dresden&quot;. Links davon befindet sich ein Achteck, das in zwei Bereiche aufgeteilt ist, die zusammen die Buchstaben &quot;T&quot; und &quot;U&quot; ergeben." title="Logo der TU Dresden"/>
          <p:cNvSpPr>
            <a:spLocks noGrp="1"/>
          </p:cNvSpPr>
          <p:nvPr>
            <p:ph type="pic" sz="quarter" idx="15"/>
          </p:nvPr>
        </p:nvSpPr>
        <p:spPr>
          <a:xfrm>
            <a:off x="290304" y="349731"/>
            <a:ext cx="1764000" cy="514800"/>
          </a:xfrm>
          <a:blipFill dpi="0" rotWithShape="1">
            <a:blip r:embed="rId3"/>
            <a:srcRect/>
            <a:stretch>
              <a:fillRect l="-29" r="-29"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282492985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1204913"/>
            <a:ext cx="12192000" cy="56530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9" name="Grafik 18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602349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chemeClr val="accent5"/>
              </a:gs>
              <a:gs pos="100000">
                <a:schemeClr val="accent4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0989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rgbClr val="951B81"/>
              </a:gs>
              <a:gs pos="100000">
                <a:srgbClr val="59358C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9196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Das ist eine Überschrift</a:t>
            </a:r>
            <a:br>
              <a:rPr lang="de-DE" dirty="0"/>
            </a:br>
            <a:r>
              <a:rPr lang="de-DE" dirty="0"/>
              <a:t>in zwei Zeilen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4712" y="1481138"/>
            <a:ext cx="10580687" cy="4360861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Erste Textebene (16pt bis Ebene 4)</a:t>
            </a:r>
          </a:p>
          <a:p>
            <a:pPr lvl="1"/>
            <a:r>
              <a:rPr lang="de-DE" dirty="0"/>
              <a:t>Zweite Textebene für Aufzählungen</a:t>
            </a:r>
          </a:p>
          <a:p>
            <a:pPr lvl="2"/>
            <a:r>
              <a:rPr lang="de-DE" dirty="0"/>
              <a:t>Dritte Textebene bei viel Text (14pt)</a:t>
            </a:r>
          </a:p>
          <a:p>
            <a:pPr lvl="3"/>
            <a:r>
              <a:rPr lang="de-DE" dirty="0"/>
              <a:t>Vierte Textebene für Aufzählungen bei viel Text</a:t>
            </a:r>
          </a:p>
          <a:p>
            <a:pPr lvl="4"/>
            <a:r>
              <a:rPr lang="de-DE" dirty="0"/>
              <a:t>Fünfte Ebene (nachfolgend alles 14 </a:t>
            </a:r>
            <a:r>
              <a:rPr lang="de-DE" dirty="0" err="1"/>
              <a:t>pt</a:t>
            </a:r>
            <a:r>
              <a:rPr lang="de-DE" dirty="0"/>
              <a:t>)</a:t>
            </a:r>
          </a:p>
          <a:p>
            <a:pPr lvl="5"/>
            <a:r>
              <a:rPr lang="de-DE" dirty="0"/>
              <a:t>Sechste Textebene für Aufzählungen bei viel Text</a:t>
            </a:r>
          </a:p>
          <a:p>
            <a:pPr lvl="6"/>
            <a:r>
              <a:rPr lang="de-DE" dirty="0"/>
              <a:t>Siebte Textebene für Aufzählungen bei viel Text</a:t>
            </a:r>
          </a:p>
          <a:p>
            <a:pPr lvl="7"/>
            <a:r>
              <a:rPr lang="de-DE" dirty="0"/>
              <a:t>Achte Textebene für Aufzählungen bei viel Text</a:t>
            </a:r>
          </a:p>
          <a:p>
            <a:pPr lvl="8"/>
            <a:r>
              <a:rPr lang="de-DE" dirty="0"/>
              <a:t>Neunte Textebene für Aufzählungen bei viel Text</a:t>
            </a:r>
          </a:p>
          <a:p>
            <a:pPr lvl="5"/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2477770" y="6319797"/>
            <a:ext cx="4485005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2"/>
                </a:solidFill>
              </a:rPr>
              <a:t>Title </a:t>
            </a:r>
            <a:r>
              <a:rPr lang="de-DE" sz="800" dirty="0" err="1">
                <a:solidFill>
                  <a:schemeClr val="tx2"/>
                </a:solidFill>
              </a:rPr>
              <a:t>of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your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presentation</a:t>
            </a:r>
            <a:endParaRPr lang="de-DE" sz="800" dirty="0">
              <a:solidFill>
                <a:schemeClr val="tx2"/>
              </a:solidFill>
            </a:endParaRPr>
          </a:p>
          <a:p>
            <a:pPr algn="l"/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Chair </a:t>
            </a: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for</a:t>
            </a:r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 Materials Science and Nanotechnology / </a:t>
            </a: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</a:t>
            </a:r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endParaRPr lang="de-DE" sz="800" baseline="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and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occasion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// Date</a:t>
            </a:r>
            <a:endParaRPr lang="de-DE" sz="8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727469" y="6314871"/>
            <a:ext cx="704850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F97D41-8991-4148-BA02-56FEE4AAF2CC}" type="slidenum">
              <a:rPr lang="de-DE" sz="800" baseline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l" defTabSz="9142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baseline="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6334183"/>
            <a:ext cx="1116268" cy="32373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106" y="6315776"/>
            <a:ext cx="969464" cy="360000"/>
          </a:xfrm>
          <a:prstGeom prst="rect">
            <a:avLst/>
          </a:prstGeom>
        </p:spPr>
      </p:pic>
      <p:pic>
        <p:nvPicPr>
          <p:cNvPr id="8" name="Picture 13">
            <a:extLst>
              <a:ext uri="{FF2B5EF4-FFF2-40B4-BE49-F238E27FC236}">
                <a16:creationId xmlns:a16="http://schemas.microsoft.com/office/drawing/2014/main" id="{AF4F78A9-4E22-46AF-8616-C52C5BD0B515}"/>
              </a:ext>
            </a:extLst>
          </p:cNvPr>
          <p:cNvPicPr>
            <a:picLocks noChangeAspect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714" y="6265536"/>
            <a:ext cx="1415597" cy="36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41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hf hdr="0"/>
  <p:txStyles>
    <p:titleStyle>
      <a:lvl1pPr algn="l" defTabSz="914269" rtl="0" eaLnBrk="1" latinLnBrk="0" hangingPunct="1">
        <a:spcBef>
          <a:spcPct val="0"/>
        </a:spcBef>
        <a:buNone/>
        <a:defRPr sz="2400" b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269" rtl="0" eaLnBrk="1" latinLnBrk="0" hangingPunct="1">
        <a:spcBef>
          <a:spcPts val="600"/>
        </a:spcBef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269" rtl="0" eaLnBrk="1" latinLnBrk="0" hangingPunct="1">
        <a:spcBef>
          <a:spcPts val="600"/>
        </a:spcBef>
        <a:buFont typeface="Open Sans" panose="020B0606030504020204" pitchFamily="34" charset="0"/>
        <a:buNone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252000" indent="-252000" algn="l" defTabSz="914269" rtl="0" eaLnBrk="1" latinLnBrk="0" hangingPunct="1">
        <a:spcBef>
          <a:spcPts val="0"/>
        </a:spcBef>
        <a:buFont typeface="Arial" panose="020B0604020202020204" pitchFamily="34" charset="0"/>
        <a:buChar char="—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252000" indent="-144000" algn="l" defTabSz="914269" rtl="0" eaLnBrk="1" latinLnBrk="0" hangingPunct="1">
        <a:spcBef>
          <a:spcPts val="0"/>
        </a:spcBef>
        <a:buFont typeface="Open Sans" panose="020B0606030504020204" pitchFamily="34" charset="0"/>
        <a:buChar char="–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914269" rtl="0" eaLnBrk="1" latinLnBrk="0" hangingPunct="1">
        <a:spcBef>
          <a:spcPts val="600"/>
        </a:spcBef>
        <a:spcAft>
          <a:spcPts val="0"/>
        </a:spcAft>
        <a:buFont typeface="Symbol" panose="05050102010706020507" pitchFamily="18" charset="2"/>
        <a:buNone/>
        <a:defRPr sz="1400" b="1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0" marR="0" indent="0" algn="l" defTabSz="914269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400" b="0" kern="1200">
          <a:solidFill>
            <a:schemeClr val="accent1"/>
          </a:solidFill>
          <a:latin typeface="+mn-lt"/>
          <a:ea typeface="+mn-ea"/>
          <a:cs typeface="+mn-cs"/>
        </a:defRPr>
      </a:lvl6pPr>
      <a:lvl7pPr marL="252000" marR="0" indent="-252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—"/>
        <a:tabLst/>
        <a:defRPr lang="de-DE" sz="1400" kern="1200" dirty="0" smtClean="0">
          <a:solidFill>
            <a:schemeClr val="accent1"/>
          </a:solidFill>
          <a:latin typeface="+mn-lt"/>
          <a:ea typeface="+mn-ea"/>
          <a:cs typeface="+mn-cs"/>
        </a:defRPr>
      </a:lvl7pPr>
      <a:lvl8pPr marL="252000" marR="0" indent="-144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Open Sans" panose="020B0606030504020204" pitchFamily="34" charset="0"/>
        <a:buChar char="–"/>
        <a:tabLst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396000" marR="0" indent="-144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2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3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pos="992">
          <p15:clr>
            <a:srgbClr val="F26B43"/>
          </p15:clr>
        </p15:guide>
        <p15:guide id="7" pos="1120">
          <p15:clr>
            <a:srgbClr val="F26B43"/>
          </p15:clr>
        </p15:guide>
        <p15:guide id="8" pos="1676">
          <p15:clr>
            <a:srgbClr val="F26B43"/>
          </p15:clr>
        </p15:guide>
        <p15:guide id="9" pos="1556">
          <p15:clr>
            <a:srgbClr val="F26B43"/>
          </p15:clr>
        </p15:guide>
        <p15:guide id="10" pos="2252">
          <p15:clr>
            <a:srgbClr val="F26B43"/>
          </p15:clr>
        </p15:guide>
        <p15:guide id="11" pos="2128">
          <p15:clr>
            <a:srgbClr val="F26B43"/>
          </p15:clr>
        </p15:guide>
        <p15:guide id="16" pos="3824">
          <p15:clr>
            <a:srgbClr val="F26B43"/>
          </p15:clr>
        </p15:guide>
        <p15:guide id="17" pos="3948">
          <p15:clr>
            <a:srgbClr val="F26B43"/>
          </p15:clr>
        </p15:guide>
        <p15:guide id="20" pos="4384">
          <p15:clr>
            <a:srgbClr val="F26B43"/>
          </p15:clr>
        </p15:guide>
        <p15:guide id="21" pos="4508">
          <p15:clr>
            <a:srgbClr val="F26B43"/>
          </p15:clr>
        </p15:guide>
        <p15:guide id="22" pos="6788">
          <p15:clr>
            <a:srgbClr val="F26B43"/>
          </p15:clr>
        </p15:guide>
        <p15:guide id="23" pos="6656">
          <p15:clr>
            <a:srgbClr val="F26B43"/>
          </p15:clr>
        </p15:guide>
        <p15:guide id="24" pos="4960">
          <p15:clr>
            <a:srgbClr val="F26B43"/>
          </p15:clr>
        </p15:guide>
        <p15:guide id="25" pos="5084">
          <p15:clr>
            <a:srgbClr val="F26B43"/>
          </p15:clr>
        </p15:guide>
        <p15:guide id="30" orient="horz" pos="538">
          <p15:clr>
            <a:srgbClr val="F26B43"/>
          </p15:clr>
        </p15:guide>
        <p15:guide id="31" pos="551">
          <p15:clr>
            <a:srgbClr val="F26B43"/>
          </p15:clr>
        </p15:guide>
        <p15:guide id="39" pos="6085">
          <p15:clr>
            <a:srgbClr val="F26B43"/>
          </p15:clr>
        </p15:guide>
        <p15:guide id="40" pos="6216">
          <p15:clr>
            <a:srgbClr val="F26B43"/>
          </p15:clr>
        </p15:guide>
        <p15:guide id="41" pos="2692">
          <p15:clr>
            <a:srgbClr val="F26B43"/>
          </p15:clr>
        </p15:guide>
        <p15:guide id="42" pos="2808">
          <p15:clr>
            <a:srgbClr val="F26B43"/>
          </p15:clr>
        </p15:guide>
        <p15:guide id="43" pos="3260">
          <p15:clr>
            <a:srgbClr val="F26B43"/>
          </p15:clr>
        </p15:guide>
        <p15:guide id="44" pos="3380">
          <p15:clr>
            <a:srgbClr val="F26B43"/>
          </p15:clr>
        </p15:guide>
        <p15:guide id="50" pos="5520">
          <p15:clr>
            <a:srgbClr val="F26B43"/>
          </p15:clr>
        </p15:guide>
        <p15:guide id="52" orient="horz" pos="933">
          <p15:clr>
            <a:srgbClr val="F26B43"/>
          </p15:clr>
        </p15:guide>
        <p15:guide id="53" orient="horz" pos="759">
          <p15:clr>
            <a:srgbClr val="F26B43"/>
          </p15:clr>
        </p15:guide>
        <p15:guide id="58" orient="horz" pos="218">
          <p15:clr>
            <a:srgbClr val="F26B43"/>
          </p15:clr>
        </p15:guide>
        <p15:guide id="59" orient="horz" pos="3680">
          <p15:clr>
            <a:srgbClr val="F26B43"/>
          </p15:clr>
        </p15:guide>
        <p15:guide id="60" orient="horz" pos="3861">
          <p15:clr>
            <a:srgbClr val="F26B43"/>
          </p15:clr>
        </p15:guide>
        <p15:guide id="62" orient="horz" pos="2130">
          <p15:clr>
            <a:srgbClr val="F26B43"/>
          </p15:clr>
        </p15:guide>
        <p15:guide id="65" pos="5648">
          <p15:clr>
            <a:srgbClr val="F26B43"/>
          </p15:clr>
        </p15:guide>
        <p15:guide id="66" orient="horz" pos="649">
          <p15:clr>
            <a:srgbClr val="F26B43"/>
          </p15:clr>
        </p15:guide>
        <p15:guide id="67" pos="7216">
          <p15:clr>
            <a:srgbClr val="F26B43"/>
          </p15:clr>
        </p15:guide>
        <p15:guide id="69" orient="horz" pos="3988">
          <p15:clr>
            <a:srgbClr val="F26B43"/>
          </p15:clr>
        </p15:guide>
        <p15:guide id="70" orient="horz" pos="4196">
          <p15:clr>
            <a:srgbClr val="F26B43"/>
          </p15:clr>
        </p15:guide>
        <p15:guide id="71" pos="318">
          <p15:clr>
            <a:srgbClr val="F26B43"/>
          </p15:clr>
        </p15:guide>
        <p15:guide id="72" orient="horz" pos="41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882808" y="2852116"/>
            <a:ext cx="1139158" cy="246221"/>
          </a:xfrm>
        </p:spPr>
        <p:txBody>
          <a:bodyPr/>
          <a:lstStyle/>
          <a:p>
            <a:r>
              <a:rPr lang="de-DE" dirty="0" err="1"/>
              <a:t>Your</a:t>
            </a:r>
            <a:r>
              <a:rPr lang="de-DE" dirty="0"/>
              <a:t> Name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82771" y="3835706"/>
            <a:ext cx="5235216" cy="492443"/>
          </a:xfrm>
        </p:spPr>
        <p:txBody>
          <a:bodyPr/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882772" y="5028236"/>
            <a:ext cx="2733825" cy="246221"/>
          </a:xfrm>
        </p:spPr>
        <p:txBody>
          <a:bodyPr/>
          <a:lstStyle/>
          <a:p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882808" y="3138045"/>
            <a:ext cx="5803384" cy="246221"/>
          </a:xfrm>
        </p:spPr>
        <p:txBody>
          <a:bodyPr/>
          <a:lstStyle/>
          <a:p>
            <a:r>
              <a:rPr lang="de-DE" dirty="0"/>
              <a:t>Chair </a:t>
            </a:r>
            <a:r>
              <a:rPr lang="de-DE" dirty="0" err="1"/>
              <a:t>for</a:t>
            </a:r>
            <a:r>
              <a:rPr lang="de-DE" dirty="0"/>
              <a:t> Materials Science and Nanotechnology</a:t>
            </a:r>
            <a:r>
              <a:rPr lang="en-US" dirty="0"/>
              <a:t>, TU Dresden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882770" y="4375609"/>
            <a:ext cx="4837671" cy="492443"/>
          </a:xfrm>
        </p:spPr>
        <p:txBody>
          <a:bodyPr/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882808" y="5312641"/>
            <a:ext cx="3803926" cy="246221"/>
          </a:xfrm>
        </p:spPr>
        <p:txBody>
          <a:bodyPr/>
          <a:lstStyle/>
          <a:p>
            <a:r>
              <a:rPr lang="de-DE" dirty="0"/>
              <a:t>Location, Date and </a:t>
            </a:r>
            <a:r>
              <a:rPr lang="de-DE" dirty="0" err="1"/>
              <a:t>occasion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talk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802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12325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2|17"/>
</p:tagLst>
</file>

<file path=ppt/theme/theme1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ysClr val="window" lastClr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.06_TUD_PPT_16zu9_Vorlage.potx" id="{294745C1-E1BC-44C1-8C9D-B4CB23BDF171}" vid="{41010231-A741-4371-A565-9EF1890B637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Open Sans</vt:lpstr>
      <vt:lpstr>Symbol</vt:lpstr>
      <vt:lpstr>Wingdings</vt:lpstr>
      <vt:lpstr>TUD_2018_16zu9</vt:lpstr>
      <vt:lpstr>Title of your presentation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RobertBiele</dc:creator>
  <cp:lastModifiedBy>RobertBiele</cp:lastModifiedBy>
  <cp:revision>1</cp:revision>
  <dcterms:created xsi:type="dcterms:W3CDTF">2023-03-09T12:02:13Z</dcterms:created>
  <dcterms:modified xsi:type="dcterms:W3CDTF">2023-04-19T15:00:26Z</dcterms:modified>
</cp:coreProperties>
</file>