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94" r:id="rId3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96" d="100"/>
          <a:sy n="96" d="100"/>
        </p:scale>
        <p:origin x="560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8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elfolie_TUD_weiß-bla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Grafik 13"/>
          <p:cNvPicPr>
            <a:picLocks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06348" y="330108"/>
            <a:ext cx="1468046" cy="544572"/>
          </a:xfrm>
          <a:prstGeom prst="rect">
            <a:avLst/>
          </a:prstGeom>
        </p:spPr>
      </p:pic>
      <p:pic>
        <p:nvPicPr>
          <p:cNvPr id="12" name="Grafik 1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0304" y="349751"/>
            <a:ext cx="1764000" cy="512044"/>
          </a:xfrm>
          <a:prstGeom prst="rect">
            <a:avLst/>
          </a:prstGeom>
        </p:spPr>
      </p:pic>
      <p:sp>
        <p:nvSpPr>
          <p:cNvPr id="13" name="Rechteck 12"/>
          <p:cNvSpPr/>
          <p:nvPr/>
        </p:nvSpPr>
        <p:spPr>
          <a:xfrm>
            <a:off x="0" y="1204912"/>
            <a:ext cx="12192000" cy="5653089"/>
          </a:xfrm>
          <a:prstGeom prst="rect">
            <a:avLst/>
          </a:prstGeom>
          <a:gradFill>
            <a:gsLst>
              <a:gs pos="14000">
                <a:schemeClr val="accent2"/>
              </a:gs>
              <a:gs pos="100000">
                <a:schemeClr val="accent1"/>
              </a:gs>
            </a:gsLst>
            <a:lin ang="15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800"/>
          </a:p>
        </p:txBody>
      </p:sp>
      <p:sp>
        <p:nvSpPr>
          <p:cNvPr id="18" name="Textplatzhalter 25"/>
          <p:cNvSpPr>
            <a:spLocks noGrp="1"/>
          </p:cNvSpPr>
          <p:nvPr>
            <p:ph type="body" sz="quarter" idx="10" hasCustomPrompt="1"/>
          </p:nvPr>
        </p:nvSpPr>
        <p:spPr>
          <a:xfrm>
            <a:off x="882808" y="2852116"/>
            <a:ext cx="1692959" cy="246221"/>
          </a:xfrm>
          <a:prstGeom prst="rect">
            <a:avLst/>
          </a:prstGeom>
          <a:noFill/>
          <a:ln>
            <a:noFill/>
          </a:ln>
        </p:spPr>
        <p:txBody>
          <a:bodyPr wrap="none" lIns="0">
            <a:spAutoFit/>
          </a:bodyPr>
          <a:lstStyle>
            <a:lvl1pPr>
              <a:spcBef>
                <a:spcPts val="0"/>
              </a:spcBef>
              <a:defRPr sz="1600" b="1">
                <a:solidFill>
                  <a:schemeClr val="bg1">
                    <a:alpha val="70000"/>
                  </a:schemeClr>
                </a:solidFill>
              </a:defRPr>
            </a:lvl1pPr>
          </a:lstStyle>
          <a:p>
            <a:pPr lvl="0"/>
            <a:r>
              <a:rPr lang="de-DE" dirty="0"/>
              <a:t>Vorname, Name</a:t>
            </a:r>
          </a:p>
        </p:txBody>
      </p:sp>
      <p:sp>
        <p:nvSpPr>
          <p:cNvPr id="19" name="Titel 1"/>
          <p:cNvSpPr>
            <a:spLocks noGrp="1"/>
          </p:cNvSpPr>
          <p:nvPr>
            <p:ph type="title" hasCustomPrompt="1"/>
          </p:nvPr>
        </p:nvSpPr>
        <p:spPr>
          <a:xfrm>
            <a:off x="882771" y="3835706"/>
            <a:ext cx="3881437" cy="492443"/>
          </a:xfrm>
          <a:noFill/>
          <a:ln>
            <a:noFill/>
          </a:ln>
        </p:spPr>
        <p:txBody>
          <a:bodyPr wrap="none" lIns="0">
            <a:spAutoFit/>
          </a:bodyPr>
          <a:lstStyle>
            <a:lvl1pPr>
              <a:defRPr sz="3200" b="1"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Titelmasterformat</a:t>
            </a:r>
          </a:p>
        </p:txBody>
      </p:sp>
      <p:sp>
        <p:nvSpPr>
          <p:cNvPr id="20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882772" y="5028236"/>
            <a:ext cx="5981697" cy="246221"/>
          </a:xfrm>
          <a:prstGeom prst="rect">
            <a:avLst/>
          </a:prstGeom>
          <a:noFill/>
        </p:spPr>
        <p:txBody>
          <a:bodyPr wrap="none" lIns="0">
            <a:spAutoFit/>
          </a:bodyPr>
          <a:lstStyle>
            <a:lvl1pPr marL="0" indent="0" algn="l">
              <a:buNone/>
              <a:defRPr b="0">
                <a:solidFill>
                  <a:schemeClr val="bg1">
                    <a:alpha val="7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dirty="0"/>
              <a:t>Formatvorlage des Untertitelmasters durch Klicken bearbeiten</a:t>
            </a:r>
          </a:p>
        </p:txBody>
      </p:sp>
      <p:sp>
        <p:nvSpPr>
          <p:cNvPr id="21" name="Textplatzhalter 25">
            <a:extLst>
              <a:ext uri="{FF2B5EF4-FFF2-40B4-BE49-F238E27FC236}">
                <a16:creationId xmlns:a16="http://schemas.microsoft.com/office/drawing/2014/main" id="{78DD96F1-BE0C-4FE4-B69F-BA85926561C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882808" y="3138045"/>
            <a:ext cx="3028966" cy="246221"/>
          </a:xfrm>
          <a:prstGeom prst="rect">
            <a:avLst/>
          </a:prstGeom>
          <a:noFill/>
          <a:ln>
            <a:noFill/>
          </a:ln>
        </p:spPr>
        <p:txBody>
          <a:bodyPr wrap="none" lIns="0">
            <a:spAutoFit/>
          </a:bodyPr>
          <a:lstStyle>
            <a:lvl1pPr>
              <a:spcBef>
                <a:spcPts val="0"/>
              </a:spcBef>
              <a:defRPr sz="1600" b="0">
                <a:solidFill>
                  <a:schemeClr val="bg1">
                    <a:alpha val="70000"/>
                  </a:schemeClr>
                </a:solidFill>
              </a:defRPr>
            </a:lvl1pPr>
          </a:lstStyle>
          <a:p>
            <a:pPr lvl="0"/>
            <a:r>
              <a:rPr lang="de-DE" dirty="0"/>
              <a:t>Struktureinheit der TU Dresden</a:t>
            </a:r>
          </a:p>
        </p:txBody>
      </p:sp>
      <p:sp>
        <p:nvSpPr>
          <p:cNvPr id="22" name="Textplatzhalter 5">
            <a:extLst>
              <a:ext uri="{FF2B5EF4-FFF2-40B4-BE49-F238E27FC236}">
                <a16:creationId xmlns:a16="http://schemas.microsoft.com/office/drawing/2014/main" id="{AB2194A4-CBE4-4A84-B1E9-D417CDD94A30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882770" y="4375609"/>
            <a:ext cx="4694293" cy="492443"/>
          </a:xfrm>
          <a:prstGeom prst="rect">
            <a:avLst/>
          </a:prstGeom>
          <a:noFill/>
        </p:spPr>
        <p:txBody>
          <a:bodyPr wrap="none" lIns="0">
            <a:spAutoFit/>
          </a:bodyPr>
          <a:lstStyle>
            <a:lvl1pPr>
              <a:defRPr sz="3200" b="0">
                <a:solidFill>
                  <a:schemeClr val="bg1"/>
                </a:solidFill>
              </a:defRPr>
            </a:lvl1pPr>
            <a:lvl3pPr marL="72000" indent="0">
              <a:buNone/>
              <a:defRPr/>
            </a:lvl3pPr>
            <a:lvl4pPr marL="180000" indent="0">
              <a:buNone/>
              <a:defRPr/>
            </a:lvl4pPr>
          </a:lstStyle>
          <a:p>
            <a:pPr lvl="0"/>
            <a:r>
              <a:rPr lang="de-DE" dirty="0"/>
              <a:t>durch Kicken bearbeiten</a:t>
            </a:r>
          </a:p>
        </p:txBody>
      </p:sp>
      <p:sp>
        <p:nvSpPr>
          <p:cNvPr id="23" name="Textplatzhalter 7">
            <a:extLst>
              <a:ext uri="{FF2B5EF4-FFF2-40B4-BE49-F238E27FC236}">
                <a16:creationId xmlns:a16="http://schemas.microsoft.com/office/drawing/2014/main" id="{F1D71DE1-F9B2-4550-A173-A1C0CE63C085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82808" y="5312641"/>
            <a:ext cx="4602029" cy="246221"/>
          </a:xfrm>
          <a:prstGeom prst="rect">
            <a:avLst/>
          </a:prstGeom>
          <a:noFill/>
        </p:spPr>
        <p:txBody>
          <a:bodyPr wrap="none" lIns="0">
            <a:spAutoFit/>
          </a:bodyPr>
          <a:lstStyle>
            <a:lvl1pPr>
              <a:defRPr b="0">
                <a:solidFill>
                  <a:schemeClr val="bg1">
                    <a:alpha val="70000"/>
                  </a:schemeClr>
                </a:solidFill>
              </a:defRPr>
            </a:lvl1pPr>
          </a:lstStyle>
          <a:p>
            <a:pPr lvl="0"/>
            <a:r>
              <a:rPr lang="de-DE" dirty="0"/>
              <a:t>Ort oder Anlass des Vortrags // 18. Februar 2022</a:t>
            </a:r>
          </a:p>
        </p:txBody>
      </p:sp>
    </p:spTree>
    <p:extLst>
      <p:ext uri="{BB962C8B-B14F-4D97-AF65-F5344CB8AC3E}">
        <p14:creationId xmlns:p14="http://schemas.microsoft.com/office/powerpoint/2010/main" val="3386230843"/>
      </p:ext>
    </p:extLst>
  </p:cSld>
  <p:clrMapOvr>
    <a:masterClrMapping/>
  </p:clrMapOvr>
  <p:hf hdr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4_Titelfolie_TUD_weiß-bla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hteck 12"/>
          <p:cNvSpPr/>
          <p:nvPr/>
        </p:nvSpPr>
        <p:spPr>
          <a:xfrm>
            <a:off x="0" y="1204912"/>
            <a:ext cx="12192000" cy="5653089"/>
          </a:xfrm>
          <a:prstGeom prst="rect">
            <a:avLst/>
          </a:prstGeom>
          <a:gradFill>
            <a:gsLst>
              <a:gs pos="14000">
                <a:srgbClr val="DE2526"/>
              </a:gs>
              <a:gs pos="100000">
                <a:srgbClr val="CD1719"/>
              </a:gs>
            </a:gsLst>
            <a:lin ang="15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800"/>
          </a:p>
        </p:txBody>
      </p:sp>
      <p:sp>
        <p:nvSpPr>
          <p:cNvPr id="12" name="Textplatzhalter 25"/>
          <p:cNvSpPr>
            <a:spLocks noGrp="1"/>
          </p:cNvSpPr>
          <p:nvPr>
            <p:ph type="body" sz="quarter" idx="10" hasCustomPrompt="1"/>
          </p:nvPr>
        </p:nvSpPr>
        <p:spPr>
          <a:xfrm>
            <a:off x="882808" y="2852116"/>
            <a:ext cx="1802014" cy="246221"/>
          </a:xfrm>
          <a:prstGeom prst="rect">
            <a:avLst/>
          </a:prstGeom>
          <a:solidFill>
            <a:schemeClr val="bg1">
              <a:alpha val="90000"/>
            </a:schemeClr>
          </a:solidFill>
          <a:ln>
            <a:noFill/>
          </a:ln>
        </p:spPr>
        <p:txBody>
          <a:bodyPr wrap="none" lIns="72000" tIns="0" rIns="36000" bIns="0">
            <a:spAutoFit/>
          </a:bodyPr>
          <a:lstStyle>
            <a:lvl1pPr>
              <a:spcBef>
                <a:spcPts val="0"/>
              </a:spcBef>
              <a:defRPr sz="1600" b="1">
                <a:solidFill>
                  <a:schemeClr val="accent1"/>
                </a:solidFill>
              </a:defRPr>
            </a:lvl1pPr>
          </a:lstStyle>
          <a:p>
            <a:pPr lvl="0"/>
            <a:r>
              <a:rPr lang="de-DE" dirty="0"/>
              <a:t>Vorname, Name</a:t>
            </a:r>
          </a:p>
        </p:txBody>
      </p:sp>
      <p:sp>
        <p:nvSpPr>
          <p:cNvPr id="14" name="Titel 1"/>
          <p:cNvSpPr>
            <a:spLocks noGrp="1"/>
          </p:cNvSpPr>
          <p:nvPr>
            <p:ph type="title" hasCustomPrompt="1"/>
          </p:nvPr>
        </p:nvSpPr>
        <p:spPr>
          <a:xfrm>
            <a:off x="882771" y="3835706"/>
            <a:ext cx="3941317" cy="492443"/>
          </a:xfrm>
          <a:solidFill>
            <a:schemeClr val="bg1">
              <a:alpha val="90000"/>
            </a:schemeClr>
          </a:solidFill>
          <a:ln>
            <a:noFill/>
          </a:ln>
        </p:spPr>
        <p:txBody>
          <a:bodyPr wrap="none" lIns="72000" tIns="0" rIns="36000" bIns="0">
            <a:spAutoFit/>
          </a:bodyPr>
          <a:lstStyle>
            <a:lvl1pPr>
              <a:defRPr sz="3200" b="1">
                <a:solidFill>
                  <a:schemeClr val="accent1"/>
                </a:solidFill>
              </a:defRPr>
            </a:lvl1pPr>
          </a:lstStyle>
          <a:p>
            <a:r>
              <a:rPr lang="de-DE" dirty="0"/>
              <a:t>Titelmasterformat</a:t>
            </a:r>
          </a:p>
        </p:txBody>
      </p:sp>
      <p:sp>
        <p:nvSpPr>
          <p:cNvPr id="15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882772" y="5028236"/>
            <a:ext cx="6090752" cy="246221"/>
          </a:xfrm>
          <a:prstGeom prst="rect">
            <a:avLst/>
          </a:prstGeom>
          <a:solidFill>
            <a:schemeClr val="bg1">
              <a:alpha val="90000"/>
            </a:schemeClr>
          </a:solidFill>
        </p:spPr>
        <p:txBody>
          <a:bodyPr wrap="none" lIns="72000" tIns="0" rIns="36000" bIns="0">
            <a:spAutoFit/>
          </a:bodyPr>
          <a:lstStyle>
            <a:lvl1pPr marL="0" indent="0" algn="l">
              <a:buNone/>
              <a:defRPr b="0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dirty="0"/>
              <a:t>Formatvorlage des Untertitelmasters durch Klicken bearbeiten</a:t>
            </a:r>
          </a:p>
        </p:txBody>
      </p:sp>
      <p:sp>
        <p:nvSpPr>
          <p:cNvPr id="16" name="Textplatzhalter 25">
            <a:extLst>
              <a:ext uri="{FF2B5EF4-FFF2-40B4-BE49-F238E27FC236}">
                <a16:creationId xmlns:a16="http://schemas.microsoft.com/office/drawing/2014/main" id="{78DD96F1-BE0C-4FE4-B69F-BA85926561C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882808" y="3138045"/>
            <a:ext cx="3138020" cy="246221"/>
          </a:xfrm>
          <a:prstGeom prst="rect">
            <a:avLst/>
          </a:prstGeom>
          <a:solidFill>
            <a:schemeClr val="bg1">
              <a:alpha val="90000"/>
            </a:schemeClr>
          </a:solidFill>
          <a:ln>
            <a:noFill/>
          </a:ln>
        </p:spPr>
        <p:txBody>
          <a:bodyPr wrap="none" lIns="72000" tIns="0" rIns="36000" bIns="0">
            <a:spAutoFit/>
          </a:bodyPr>
          <a:lstStyle>
            <a:lvl1pPr>
              <a:spcBef>
                <a:spcPts val="0"/>
              </a:spcBef>
              <a:defRPr sz="1600" b="0">
                <a:solidFill>
                  <a:schemeClr val="accent1"/>
                </a:solidFill>
              </a:defRPr>
            </a:lvl1pPr>
          </a:lstStyle>
          <a:p>
            <a:pPr lvl="0"/>
            <a:r>
              <a:rPr lang="de-DE" dirty="0"/>
              <a:t>Struktureinheit der TU Dresden</a:t>
            </a:r>
          </a:p>
        </p:txBody>
      </p:sp>
      <p:sp>
        <p:nvSpPr>
          <p:cNvPr id="17" name="Textplatzhalter 5">
            <a:extLst>
              <a:ext uri="{FF2B5EF4-FFF2-40B4-BE49-F238E27FC236}">
                <a16:creationId xmlns:a16="http://schemas.microsoft.com/office/drawing/2014/main" id="{AB2194A4-CBE4-4A84-B1E9-D417CDD94A30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882770" y="4375609"/>
            <a:ext cx="4803348" cy="492443"/>
          </a:xfrm>
          <a:prstGeom prst="rect">
            <a:avLst/>
          </a:prstGeom>
          <a:solidFill>
            <a:schemeClr val="bg1">
              <a:alpha val="90000"/>
            </a:schemeClr>
          </a:solidFill>
        </p:spPr>
        <p:txBody>
          <a:bodyPr wrap="none" lIns="72000" tIns="0" rIns="36000" bIns="0">
            <a:spAutoFit/>
          </a:bodyPr>
          <a:lstStyle>
            <a:lvl1pPr>
              <a:defRPr sz="3200" b="0">
                <a:solidFill>
                  <a:schemeClr val="accent1"/>
                </a:solidFill>
              </a:defRPr>
            </a:lvl1pPr>
            <a:lvl3pPr marL="72000" indent="0">
              <a:buNone/>
              <a:defRPr/>
            </a:lvl3pPr>
            <a:lvl4pPr marL="180000" indent="0">
              <a:buNone/>
              <a:defRPr/>
            </a:lvl4pPr>
          </a:lstStyle>
          <a:p>
            <a:pPr lvl="0"/>
            <a:r>
              <a:rPr lang="de-DE" dirty="0"/>
              <a:t>durch Kicken bearbeiten</a:t>
            </a:r>
          </a:p>
        </p:txBody>
      </p:sp>
      <p:sp>
        <p:nvSpPr>
          <p:cNvPr id="24" name="Textplatzhalter 7">
            <a:extLst>
              <a:ext uri="{FF2B5EF4-FFF2-40B4-BE49-F238E27FC236}">
                <a16:creationId xmlns:a16="http://schemas.microsoft.com/office/drawing/2014/main" id="{F1D71DE1-F9B2-4550-A173-A1C0CE63C085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82808" y="5312641"/>
            <a:ext cx="4711084" cy="246221"/>
          </a:xfrm>
          <a:prstGeom prst="rect">
            <a:avLst/>
          </a:prstGeom>
          <a:solidFill>
            <a:schemeClr val="bg1">
              <a:alpha val="90000"/>
            </a:schemeClr>
          </a:solidFill>
        </p:spPr>
        <p:txBody>
          <a:bodyPr wrap="none" lIns="72000" tIns="0" rIns="36000" bIns="0">
            <a:spAutoFit/>
          </a:bodyPr>
          <a:lstStyle>
            <a:lvl1pPr>
              <a:defRPr b="0">
                <a:solidFill>
                  <a:schemeClr val="accent1"/>
                </a:solidFill>
              </a:defRPr>
            </a:lvl1pPr>
          </a:lstStyle>
          <a:p>
            <a:pPr lvl="0"/>
            <a:r>
              <a:rPr lang="de-DE" dirty="0"/>
              <a:t>Ort oder Anlass des Vortrags // 18. Februar 2022</a:t>
            </a:r>
          </a:p>
        </p:txBody>
      </p:sp>
      <p:pic>
        <p:nvPicPr>
          <p:cNvPr id="11" name="Grafik 10"/>
          <p:cNvPicPr>
            <a:picLocks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06348" y="330108"/>
            <a:ext cx="1468046" cy="544572"/>
          </a:xfrm>
          <a:prstGeom prst="rect">
            <a:avLst/>
          </a:prstGeom>
        </p:spPr>
      </p:pic>
      <p:pic>
        <p:nvPicPr>
          <p:cNvPr id="19" name="Grafik 1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0304" y="349751"/>
            <a:ext cx="1764000" cy="5120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6045733"/>
      </p:ext>
    </p:extLst>
  </p:cSld>
  <p:clrMapOvr>
    <a:masterClrMapping/>
  </p:clrMapOvr>
  <p:hf hdr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5_Titelfolie_TUD_weiß-bla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hteck 13">
            <a:extLst>
              <a:ext uri="{FF2B5EF4-FFF2-40B4-BE49-F238E27FC236}">
                <a16:creationId xmlns:a16="http://schemas.microsoft.com/office/drawing/2014/main" id="{8D22BFAA-62C6-4AF7-A140-D9E9750A54AC}"/>
              </a:ext>
            </a:extLst>
          </p:cNvPr>
          <p:cNvSpPr/>
          <p:nvPr userDrawn="1"/>
        </p:nvSpPr>
        <p:spPr>
          <a:xfrm>
            <a:off x="3151994" y="2563831"/>
            <a:ext cx="9050720" cy="4317954"/>
          </a:xfrm>
          <a:custGeom>
            <a:avLst/>
            <a:gdLst>
              <a:gd name="connsiteX0" fmla="*/ 0 w 5904411"/>
              <a:gd name="connsiteY0" fmla="*/ 0 h 3967747"/>
              <a:gd name="connsiteX1" fmla="*/ 5904411 w 5904411"/>
              <a:gd name="connsiteY1" fmla="*/ 0 h 3967747"/>
              <a:gd name="connsiteX2" fmla="*/ 5904411 w 5904411"/>
              <a:gd name="connsiteY2" fmla="*/ 3967747 h 3967747"/>
              <a:gd name="connsiteX3" fmla="*/ 0 w 5904411"/>
              <a:gd name="connsiteY3" fmla="*/ 3967747 h 3967747"/>
              <a:gd name="connsiteX4" fmla="*/ 0 w 5904411"/>
              <a:gd name="connsiteY4" fmla="*/ 0 h 3967747"/>
              <a:gd name="connsiteX0" fmla="*/ 3590925 w 5904411"/>
              <a:gd name="connsiteY0" fmla="*/ 0 h 3967747"/>
              <a:gd name="connsiteX1" fmla="*/ 5904411 w 5904411"/>
              <a:gd name="connsiteY1" fmla="*/ 0 h 3967747"/>
              <a:gd name="connsiteX2" fmla="*/ 5904411 w 5904411"/>
              <a:gd name="connsiteY2" fmla="*/ 3967747 h 3967747"/>
              <a:gd name="connsiteX3" fmla="*/ 0 w 5904411"/>
              <a:gd name="connsiteY3" fmla="*/ 3967747 h 3967747"/>
              <a:gd name="connsiteX4" fmla="*/ 3590925 w 5904411"/>
              <a:gd name="connsiteY4" fmla="*/ 0 h 3967747"/>
              <a:gd name="connsiteX0" fmla="*/ 3857625 w 6171111"/>
              <a:gd name="connsiteY0" fmla="*/ 0 h 3967747"/>
              <a:gd name="connsiteX1" fmla="*/ 6171111 w 6171111"/>
              <a:gd name="connsiteY1" fmla="*/ 0 h 3967747"/>
              <a:gd name="connsiteX2" fmla="*/ 6171111 w 6171111"/>
              <a:gd name="connsiteY2" fmla="*/ 3967747 h 3967747"/>
              <a:gd name="connsiteX3" fmla="*/ 0 w 6171111"/>
              <a:gd name="connsiteY3" fmla="*/ 3958222 h 3967747"/>
              <a:gd name="connsiteX4" fmla="*/ 3857625 w 6171111"/>
              <a:gd name="connsiteY4" fmla="*/ 0 h 3967747"/>
              <a:gd name="connsiteX0" fmla="*/ 3952875 w 6171111"/>
              <a:gd name="connsiteY0" fmla="*/ 9525 h 3967747"/>
              <a:gd name="connsiteX1" fmla="*/ 6171111 w 6171111"/>
              <a:gd name="connsiteY1" fmla="*/ 0 h 3967747"/>
              <a:gd name="connsiteX2" fmla="*/ 6171111 w 6171111"/>
              <a:gd name="connsiteY2" fmla="*/ 3967747 h 3967747"/>
              <a:gd name="connsiteX3" fmla="*/ 0 w 6171111"/>
              <a:gd name="connsiteY3" fmla="*/ 3958222 h 3967747"/>
              <a:gd name="connsiteX4" fmla="*/ 3952875 w 6171111"/>
              <a:gd name="connsiteY4" fmla="*/ 9525 h 3967747"/>
              <a:gd name="connsiteX0" fmla="*/ 3925061 w 6171111"/>
              <a:gd name="connsiteY0" fmla="*/ 0 h 3972129"/>
              <a:gd name="connsiteX1" fmla="*/ 6171111 w 6171111"/>
              <a:gd name="connsiteY1" fmla="*/ 4382 h 3972129"/>
              <a:gd name="connsiteX2" fmla="*/ 6171111 w 6171111"/>
              <a:gd name="connsiteY2" fmla="*/ 3972129 h 3972129"/>
              <a:gd name="connsiteX3" fmla="*/ 0 w 6171111"/>
              <a:gd name="connsiteY3" fmla="*/ 3962604 h 3972129"/>
              <a:gd name="connsiteX4" fmla="*/ 3925061 w 6171111"/>
              <a:gd name="connsiteY4" fmla="*/ 0 h 3972129"/>
              <a:gd name="connsiteX0" fmla="*/ 3925061 w 6171111"/>
              <a:gd name="connsiteY0" fmla="*/ 381 h 3967747"/>
              <a:gd name="connsiteX1" fmla="*/ 6171111 w 6171111"/>
              <a:gd name="connsiteY1" fmla="*/ 0 h 3967747"/>
              <a:gd name="connsiteX2" fmla="*/ 6171111 w 6171111"/>
              <a:gd name="connsiteY2" fmla="*/ 3967747 h 3967747"/>
              <a:gd name="connsiteX3" fmla="*/ 0 w 6171111"/>
              <a:gd name="connsiteY3" fmla="*/ 3958222 h 3967747"/>
              <a:gd name="connsiteX4" fmla="*/ 3925061 w 6171111"/>
              <a:gd name="connsiteY4" fmla="*/ 381 h 3967747"/>
              <a:gd name="connsiteX0" fmla="*/ 3961821 w 6207871"/>
              <a:gd name="connsiteY0" fmla="*/ 381 h 3981196"/>
              <a:gd name="connsiteX1" fmla="*/ 6207871 w 6207871"/>
              <a:gd name="connsiteY1" fmla="*/ 0 h 3981196"/>
              <a:gd name="connsiteX2" fmla="*/ 6207871 w 6207871"/>
              <a:gd name="connsiteY2" fmla="*/ 3967747 h 3981196"/>
              <a:gd name="connsiteX3" fmla="*/ 0 w 6207871"/>
              <a:gd name="connsiteY3" fmla="*/ 3981196 h 3981196"/>
              <a:gd name="connsiteX4" fmla="*/ 3961821 w 6207871"/>
              <a:gd name="connsiteY4" fmla="*/ 381 h 3981196"/>
              <a:gd name="connsiteX0" fmla="*/ 3984796 w 6230846"/>
              <a:gd name="connsiteY0" fmla="*/ 381 h 3981196"/>
              <a:gd name="connsiteX1" fmla="*/ 6230846 w 6230846"/>
              <a:gd name="connsiteY1" fmla="*/ 0 h 3981196"/>
              <a:gd name="connsiteX2" fmla="*/ 6230846 w 6230846"/>
              <a:gd name="connsiteY2" fmla="*/ 3967747 h 3981196"/>
              <a:gd name="connsiteX3" fmla="*/ 0 w 6230846"/>
              <a:gd name="connsiteY3" fmla="*/ 3981196 h 3981196"/>
              <a:gd name="connsiteX4" fmla="*/ 3984796 w 6230846"/>
              <a:gd name="connsiteY4" fmla="*/ 381 h 3981196"/>
              <a:gd name="connsiteX0" fmla="*/ 3984796 w 8344852"/>
              <a:gd name="connsiteY0" fmla="*/ 381 h 3981196"/>
              <a:gd name="connsiteX1" fmla="*/ 8344852 w 8344852"/>
              <a:gd name="connsiteY1" fmla="*/ 0 h 3981196"/>
              <a:gd name="connsiteX2" fmla="*/ 6230846 w 8344852"/>
              <a:gd name="connsiteY2" fmla="*/ 3967747 h 3981196"/>
              <a:gd name="connsiteX3" fmla="*/ 0 w 8344852"/>
              <a:gd name="connsiteY3" fmla="*/ 3981196 h 3981196"/>
              <a:gd name="connsiteX4" fmla="*/ 3984796 w 8344852"/>
              <a:gd name="connsiteY4" fmla="*/ 381 h 3981196"/>
              <a:gd name="connsiteX0" fmla="*/ 3984796 w 8344852"/>
              <a:gd name="connsiteY0" fmla="*/ 381 h 3981196"/>
              <a:gd name="connsiteX1" fmla="*/ 8344852 w 8344852"/>
              <a:gd name="connsiteY1" fmla="*/ 0 h 3981196"/>
              <a:gd name="connsiteX2" fmla="*/ 8344852 w 8344852"/>
              <a:gd name="connsiteY2" fmla="*/ 3967748 h 3981196"/>
              <a:gd name="connsiteX3" fmla="*/ 0 w 8344852"/>
              <a:gd name="connsiteY3" fmla="*/ 3981196 h 3981196"/>
              <a:gd name="connsiteX4" fmla="*/ 3984796 w 8344852"/>
              <a:gd name="connsiteY4" fmla="*/ 381 h 39811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344852" h="3981196">
                <a:moveTo>
                  <a:pt x="3984796" y="381"/>
                </a:moveTo>
                <a:lnTo>
                  <a:pt x="8344852" y="0"/>
                </a:lnTo>
                <a:lnTo>
                  <a:pt x="8344852" y="3967748"/>
                </a:lnTo>
                <a:lnTo>
                  <a:pt x="0" y="3981196"/>
                </a:lnTo>
                <a:lnTo>
                  <a:pt x="3984796" y="381"/>
                </a:lnTo>
                <a:close/>
              </a:path>
            </a:pathLst>
          </a:custGeom>
          <a:solidFill>
            <a:schemeClr val="accent5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endParaRPr lang="de-DE" dirty="0"/>
          </a:p>
        </p:txBody>
      </p:sp>
      <p:sp>
        <p:nvSpPr>
          <p:cNvPr id="19" name="Rechteck 9">
            <a:extLst>
              <a:ext uri="{FF2B5EF4-FFF2-40B4-BE49-F238E27FC236}">
                <a16:creationId xmlns:a16="http://schemas.microsoft.com/office/drawing/2014/main" id="{9FD71789-74E3-45C9-B1BA-98AEA75CF44C}"/>
              </a:ext>
            </a:extLst>
          </p:cNvPr>
          <p:cNvSpPr/>
          <p:nvPr userDrawn="1"/>
        </p:nvSpPr>
        <p:spPr>
          <a:xfrm>
            <a:off x="-1" y="3692352"/>
            <a:ext cx="9555747" cy="3185710"/>
          </a:xfrm>
          <a:custGeom>
            <a:avLst/>
            <a:gdLst>
              <a:gd name="connsiteX0" fmla="*/ 0 w 8810492"/>
              <a:gd name="connsiteY0" fmla="*/ 0 h 2937256"/>
              <a:gd name="connsiteX1" fmla="*/ 8810492 w 8810492"/>
              <a:gd name="connsiteY1" fmla="*/ 0 h 2937256"/>
              <a:gd name="connsiteX2" fmla="*/ 8810492 w 8810492"/>
              <a:gd name="connsiteY2" fmla="*/ 2937256 h 2937256"/>
              <a:gd name="connsiteX3" fmla="*/ 0 w 8810492"/>
              <a:gd name="connsiteY3" fmla="*/ 2937256 h 2937256"/>
              <a:gd name="connsiteX4" fmla="*/ 0 w 8810492"/>
              <a:gd name="connsiteY4" fmla="*/ 0 h 2937256"/>
              <a:gd name="connsiteX0" fmla="*/ 0 w 8810492"/>
              <a:gd name="connsiteY0" fmla="*/ 0 h 2937256"/>
              <a:gd name="connsiteX1" fmla="*/ 5858286 w 8810492"/>
              <a:gd name="connsiteY1" fmla="*/ 0 h 2937256"/>
              <a:gd name="connsiteX2" fmla="*/ 8810492 w 8810492"/>
              <a:gd name="connsiteY2" fmla="*/ 2937256 h 2937256"/>
              <a:gd name="connsiteX3" fmla="*/ 0 w 8810492"/>
              <a:gd name="connsiteY3" fmla="*/ 2937256 h 2937256"/>
              <a:gd name="connsiteX4" fmla="*/ 0 w 8810492"/>
              <a:gd name="connsiteY4" fmla="*/ 0 h 29372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810492" h="2937256">
                <a:moveTo>
                  <a:pt x="0" y="0"/>
                </a:moveTo>
                <a:lnTo>
                  <a:pt x="5858286" y="0"/>
                </a:lnTo>
                <a:lnTo>
                  <a:pt x="8810492" y="2937256"/>
                </a:lnTo>
                <a:lnTo>
                  <a:pt x="0" y="2937256"/>
                </a:lnTo>
                <a:lnTo>
                  <a:pt x="0" y="0"/>
                </a:lnTo>
                <a:close/>
              </a:path>
            </a:pathLst>
          </a:custGeom>
          <a:solidFill>
            <a:schemeClr val="accent4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de-DE" dirty="0"/>
              <a:t> </a:t>
            </a:r>
          </a:p>
        </p:txBody>
      </p:sp>
      <p:sp>
        <p:nvSpPr>
          <p:cNvPr id="20" name="Rechteck 8">
            <a:extLst>
              <a:ext uri="{FF2B5EF4-FFF2-40B4-BE49-F238E27FC236}">
                <a16:creationId xmlns:a16="http://schemas.microsoft.com/office/drawing/2014/main" id="{E0A106CA-E2A4-4455-BD1E-8B7BA6CDC669}"/>
              </a:ext>
            </a:extLst>
          </p:cNvPr>
          <p:cNvSpPr/>
          <p:nvPr userDrawn="1"/>
        </p:nvSpPr>
        <p:spPr>
          <a:xfrm>
            <a:off x="-709" y="2302249"/>
            <a:ext cx="6020777" cy="4581946"/>
          </a:xfrm>
          <a:custGeom>
            <a:avLst/>
            <a:gdLst>
              <a:gd name="connsiteX0" fmla="*/ 0 w 3587931"/>
              <a:gd name="connsiteY0" fmla="*/ 0 h 5307874"/>
              <a:gd name="connsiteX1" fmla="*/ 3587931 w 3587931"/>
              <a:gd name="connsiteY1" fmla="*/ 0 h 5307874"/>
              <a:gd name="connsiteX2" fmla="*/ 3587931 w 3587931"/>
              <a:gd name="connsiteY2" fmla="*/ 5307874 h 5307874"/>
              <a:gd name="connsiteX3" fmla="*/ 0 w 3587931"/>
              <a:gd name="connsiteY3" fmla="*/ 5307874 h 5307874"/>
              <a:gd name="connsiteX4" fmla="*/ 0 w 3587931"/>
              <a:gd name="connsiteY4" fmla="*/ 0 h 5307874"/>
              <a:gd name="connsiteX0" fmla="*/ 0 w 3587931"/>
              <a:gd name="connsiteY0" fmla="*/ 0 h 5307874"/>
              <a:gd name="connsiteX1" fmla="*/ 3587931 w 3587931"/>
              <a:gd name="connsiteY1" fmla="*/ 0 h 5307874"/>
              <a:gd name="connsiteX2" fmla="*/ 3587931 w 3587931"/>
              <a:gd name="connsiteY2" fmla="*/ 3657600 h 5307874"/>
              <a:gd name="connsiteX3" fmla="*/ 3587931 w 3587931"/>
              <a:gd name="connsiteY3" fmla="*/ 5307874 h 5307874"/>
              <a:gd name="connsiteX4" fmla="*/ 0 w 3587931"/>
              <a:gd name="connsiteY4" fmla="*/ 5307874 h 5307874"/>
              <a:gd name="connsiteX5" fmla="*/ 0 w 3587931"/>
              <a:gd name="connsiteY5" fmla="*/ 0 h 5307874"/>
              <a:gd name="connsiteX0" fmla="*/ 0 w 3587931"/>
              <a:gd name="connsiteY0" fmla="*/ 0 h 5307874"/>
              <a:gd name="connsiteX1" fmla="*/ 1463039 w 3587931"/>
              <a:gd name="connsiteY1" fmla="*/ 1445623 h 5307874"/>
              <a:gd name="connsiteX2" fmla="*/ 3587931 w 3587931"/>
              <a:gd name="connsiteY2" fmla="*/ 3657600 h 5307874"/>
              <a:gd name="connsiteX3" fmla="*/ 3587931 w 3587931"/>
              <a:gd name="connsiteY3" fmla="*/ 5307874 h 5307874"/>
              <a:gd name="connsiteX4" fmla="*/ 0 w 3587931"/>
              <a:gd name="connsiteY4" fmla="*/ 5307874 h 5307874"/>
              <a:gd name="connsiteX5" fmla="*/ 0 w 3587931"/>
              <a:gd name="connsiteY5" fmla="*/ 0 h 5307874"/>
              <a:gd name="connsiteX0" fmla="*/ 0 w 3622765"/>
              <a:gd name="connsiteY0" fmla="*/ 0 h 5307874"/>
              <a:gd name="connsiteX1" fmla="*/ 1463039 w 3622765"/>
              <a:gd name="connsiteY1" fmla="*/ 1445623 h 5307874"/>
              <a:gd name="connsiteX2" fmla="*/ 3622765 w 3622765"/>
              <a:gd name="connsiteY2" fmla="*/ 3614057 h 5307874"/>
              <a:gd name="connsiteX3" fmla="*/ 3587931 w 3622765"/>
              <a:gd name="connsiteY3" fmla="*/ 5307874 h 5307874"/>
              <a:gd name="connsiteX4" fmla="*/ 0 w 3622765"/>
              <a:gd name="connsiteY4" fmla="*/ 5307874 h 5307874"/>
              <a:gd name="connsiteX5" fmla="*/ 0 w 3622765"/>
              <a:gd name="connsiteY5" fmla="*/ 0 h 5307874"/>
              <a:gd name="connsiteX0" fmla="*/ 0 w 3622765"/>
              <a:gd name="connsiteY0" fmla="*/ 0 h 5307874"/>
              <a:gd name="connsiteX1" fmla="*/ 1463039 w 3622765"/>
              <a:gd name="connsiteY1" fmla="*/ 1445623 h 5307874"/>
              <a:gd name="connsiteX2" fmla="*/ 3622765 w 3622765"/>
              <a:gd name="connsiteY2" fmla="*/ 3614057 h 5307874"/>
              <a:gd name="connsiteX3" fmla="*/ 3622765 w 3622765"/>
              <a:gd name="connsiteY3" fmla="*/ 5307874 h 5307874"/>
              <a:gd name="connsiteX4" fmla="*/ 0 w 3622765"/>
              <a:gd name="connsiteY4" fmla="*/ 5307874 h 5307874"/>
              <a:gd name="connsiteX5" fmla="*/ 0 w 3622765"/>
              <a:gd name="connsiteY5" fmla="*/ 0 h 5307874"/>
              <a:gd name="connsiteX0" fmla="*/ 0 w 3622765"/>
              <a:gd name="connsiteY0" fmla="*/ 0 h 5307874"/>
              <a:gd name="connsiteX1" fmla="*/ 1463039 w 3622765"/>
              <a:gd name="connsiteY1" fmla="*/ 1445623 h 5307874"/>
              <a:gd name="connsiteX2" fmla="*/ 3578520 w 3622765"/>
              <a:gd name="connsiteY2" fmla="*/ 3614057 h 5307874"/>
              <a:gd name="connsiteX3" fmla="*/ 3622765 w 3622765"/>
              <a:gd name="connsiteY3" fmla="*/ 5307874 h 5307874"/>
              <a:gd name="connsiteX4" fmla="*/ 0 w 3622765"/>
              <a:gd name="connsiteY4" fmla="*/ 5307874 h 5307874"/>
              <a:gd name="connsiteX5" fmla="*/ 0 w 3622765"/>
              <a:gd name="connsiteY5" fmla="*/ 0 h 5307874"/>
              <a:gd name="connsiteX0" fmla="*/ 0 w 3593268"/>
              <a:gd name="connsiteY0" fmla="*/ 0 h 5307874"/>
              <a:gd name="connsiteX1" fmla="*/ 1463039 w 3593268"/>
              <a:gd name="connsiteY1" fmla="*/ 1445623 h 5307874"/>
              <a:gd name="connsiteX2" fmla="*/ 3578520 w 3593268"/>
              <a:gd name="connsiteY2" fmla="*/ 3614057 h 5307874"/>
              <a:gd name="connsiteX3" fmla="*/ 3593268 w 3593268"/>
              <a:gd name="connsiteY3" fmla="*/ 5307874 h 5307874"/>
              <a:gd name="connsiteX4" fmla="*/ 0 w 3593268"/>
              <a:gd name="connsiteY4" fmla="*/ 5307874 h 5307874"/>
              <a:gd name="connsiteX5" fmla="*/ 0 w 3593268"/>
              <a:gd name="connsiteY5" fmla="*/ 0 h 5307874"/>
              <a:gd name="connsiteX0" fmla="*/ 0 w 3578520"/>
              <a:gd name="connsiteY0" fmla="*/ 0 h 5307874"/>
              <a:gd name="connsiteX1" fmla="*/ 1463039 w 3578520"/>
              <a:gd name="connsiteY1" fmla="*/ 1445623 h 5307874"/>
              <a:gd name="connsiteX2" fmla="*/ 3578520 w 3578520"/>
              <a:gd name="connsiteY2" fmla="*/ 3614057 h 5307874"/>
              <a:gd name="connsiteX3" fmla="*/ 3563771 w 3578520"/>
              <a:gd name="connsiteY3" fmla="*/ 5307874 h 5307874"/>
              <a:gd name="connsiteX4" fmla="*/ 0 w 3578520"/>
              <a:gd name="connsiteY4" fmla="*/ 5307874 h 5307874"/>
              <a:gd name="connsiteX5" fmla="*/ 0 w 3578520"/>
              <a:gd name="connsiteY5" fmla="*/ 0 h 5307874"/>
              <a:gd name="connsiteX0" fmla="*/ 0 w 3578520"/>
              <a:gd name="connsiteY0" fmla="*/ 0 h 5307874"/>
              <a:gd name="connsiteX1" fmla="*/ 1463039 w 3578520"/>
              <a:gd name="connsiteY1" fmla="*/ 1445623 h 5307874"/>
              <a:gd name="connsiteX2" fmla="*/ 3578520 w 3578520"/>
              <a:gd name="connsiteY2" fmla="*/ 3614057 h 5307874"/>
              <a:gd name="connsiteX3" fmla="*/ 3571146 w 3578520"/>
              <a:gd name="connsiteY3" fmla="*/ 5307874 h 5307874"/>
              <a:gd name="connsiteX4" fmla="*/ 0 w 3578520"/>
              <a:gd name="connsiteY4" fmla="*/ 5307874 h 5307874"/>
              <a:gd name="connsiteX5" fmla="*/ 0 w 3578520"/>
              <a:gd name="connsiteY5" fmla="*/ 0 h 5307874"/>
              <a:gd name="connsiteX0" fmla="*/ 0 w 3578520"/>
              <a:gd name="connsiteY0" fmla="*/ 0 h 5307874"/>
              <a:gd name="connsiteX1" fmla="*/ 1463039 w 3578520"/>
              <a:gd name="connsiteY1" fmla="*/ 1445623 h 5307874"/>
              <a:gd name="connsiteX2" fmla="*/ 3578520 w 3578520"/>
              <a:gd name="connsiteY2" fmla="*/ 3614057 h 5307874"/>
              <a:gd name="connsiteX3" fmla="*/ 3578520 w 3578520"/>
              <a:gd name="connsiteY3" fmla="*/ 5307874 h 5307874"/>
              <a:gd name="connsiteX4" fmla="*/ 0 w 3578520"/>
              <a:gd name="connsiteY4" fmla="*/ 5307874 h 5307874"/>
              <a:gd name="connsiteX5" fmla="*/ 0 w 3578520"/>
              <a:gd name="connsiteY5" fmla="*/ 0 h 5307874"/>
              <a:gd name="connsiteX0" fmla="*/ 0 w 3599785"/>
              <a:gd name="connsiteY0" fmla="*/ 0 h 3872478"/>
              <a:gd name="connsiteX1" fmla="*/ 1484304 w 3599785"/>
              <a:gd name="connsiteY1" fmla="*/ 10227 h 3872478"/>
              <a:gd name="connsiteX2" fmla="*/ 3599785 w 3599785"/>
              <a:gd name="connsiteY2" fmla="*/ 2178661 h 3872478"/>
              <a:gd name="connsiteX3" fmla="*/ 3599785 w 3599785"/>
              <a:gd name="connsiteY3" fmla="*/ 3872478 h 3872478"/>
              <a:gd name="connsiteX4" fmla="*/ 21265 w 3599785"/>
              <a:gd name="connsiteY4" fmla="*/ 3872478 h 3872478"/>
              <a:gd name="connsiteX5" fmla="*/ 0 w 3599785"/>
              <a:gd name="connsiteY5" fmla="*/ 0 h 3872478"/>
              <a:gd name="connsiteX0" fmla="*/ 0 w 3599785"/>
              <a:gd name="connsiteY0" fmla="*/ 0 h 4223352"/>
              <a:gd name="connsiteX1" fmla="*/ 1484304 w 3599785"/>
              <a:gd name="connsiteY1" fmla="*/ 10227 h 4223352"/>
              <a:gd name="connsiteX2" fmla="*/ 3599785 w 3599785"/>
              <a:gd name="connsiteY2" fmla="*/ 2178661 h 4223352"/>
              <a:gd name="connsiteX3" fmla="*/ 3589153 w 3599785"/>
              <a:gd name="connsiteY3" fmla="*/ 4223352 h 4223352"/>
              <a:gd name="connsiteX4" fmla="*/ 21265 w 3599785"/>
              <a:gd name="connsiteY4" fmla="*/ 3872478 h 4223352"/>
              <a:gd name="connsiteX5" fmla="*/ 0 w 3599785"/>
              <a:gd name="connsiteY5" fmla="*/ 0 h 4223352"/>
              <a:gd name="connsiteX0" fmla="*/ 0 w 3599785"/>
              <a:gd name="connsiteY0" fmla="*/ 0 h 4223352"/>
              <a:gd name="connsiteX1" fmla="*/ 1484304 w 3599785"/>
              <a:gd name="connsiteY1" fmla="*/ 10227 h 4223352"/>
              <a:gd name="connsiteX2" fmla="*/ 3599785 w 3599785"/>
              <a:gd name="connsiteY2" fmla="*/ 2178661 h 4223352"/>
              <a:gd name="connsiteX3" fmla="*/ 3589153 w 3599785"/>
              <a:gd name="connsiteY3" fmla="*/ 4223352 h 4223352"/>
              <a:gd name="connsiteX4" fmla="*/ 0 w 3599785"/>
              <a:gd name="connsiteY4" fmla="*/ 4212720 h 4223352"/>
              <a:gd name="connsiteX5" fmla="*/ 0 w 3599785"/>
              <a:gd name="connsiteY5" fmla="*/ 0 h 4223352"/>
              <a:gd name="connsiteX0" fmla="*/ 0 w 3599785"/>
              <a:gd name="connsiteY0" fmla="*/ 7190 h 4230542"/>
              <a:gd name="connsiteX1" fmla="*/ 1484304 w 3599785"/>
              <a:gd name="connsiteY1" fmla="*/ 0 h 4230542"/>
              <a:gd name="connsiteX2" fmla="*/ 3599785 w 3599785"/>
              <a:gd name="connsiteY2" fmla="*/ 2185851 h 4230542"/>
              <a:gd name="connsiteX3" fmla="*/ 3589153 w 3599785"/>
              <a:gd name="connsiteY3" fmla="*/ 4230542 h 4230542"/>
              <a:gd name="connsiteX4" fmla="*/ 0 w 3599785"/>
              <a:gd name="connsiteY4" fmla="*/ 4219910 h 4230542"/>
              <a:gd name="connsiteX5" fmla="*/ 0 w 3599785"/>
              <a:gd name="connsiteY5" fmla="*/ 7190 h 4230542"/>
              <a:gd name="connsiteX0" fmla="*/ 0 w 3607160"/>
              <a:gd name="connsiteY0" fmla="*/ 14564 h 4230542"/>
              <a:gd name="connsiteX1" fmla="*/ 1491679 w 3607160"/>
              <a:gd name="connsiteY1" fmla="*/ 0 h 4230542"/>
              <a:gd name="connsiteX2" fmla="*/ 3607160 w 3607160"/>
              <a:gd name="connsiteY2" fmla="*/ 2185851 h 4230542"/>
              <a:gd name="connsiteX3" fmla="*/ 3596528 w 3607160"/>
              <a:gd name="connsiteY3" fmla="*/ 4230542 h 4230542"/>
              <a:gd name="connsiteX4" fmla="*/ 7375 w 3607160"/>
              <a:gd name="connsiteY4" fmla="*/ 4219910 h 4230542"/>
              <a:gd name="connsiteX5" fmla="*/ 0 w 3607160"/>
              <a:gd name="connsiteY5" fmla="*/ 14564 h 4230542"/>
              <a:gd name="connsiteX0" fmla="*/ 709 w 3600495"/>
              <a:gd name="connsiteY0" fmla="*/ 0 h 4407707"/>
              <a:gd name="connsiteX1" fmla="*/ 1485014 w 3600495"/>
              <a:gd name="connsiteY1" fmla="*/ 177165 h 4407707"/>
              <a:gd name="connsiteX2" fmla="*/ 3600495 w 3600495"/>
              <a:gd name="connsiteY2" fmla="*/ 2363016 h 4407707"/>
              <a:gd name="connsiteX3" fmla="*/ 3589863 w 3600495"/>
              <a:gd name="connsiteY3" fmla="*/ 4407707 h 4407707"/>
              <a:gd name="connsiteX4" fmla="*/ 710 w 3600495"/>
              <a:gd name="connsiteY4" fmla="*/ 4397075 h 4407707"/>
              <a:gd name="connsiteX5" fmla="*/ 709 w 3600495"/>
              <a:gd name="connsiteY5" fmla="*/ 0 h 4407707"/>
              <a:gd name="connsiteX0" fmla="*/ 709 w 3600495"/>
              <a:gd name="connsiteY0" fmla="*/ 0 h 4230727"/>
              <a:gd name="connsiteX1" fmla="*/ 1485014 w 3600495"/>
              <a:gd name="connsiteY1" fmla="*/ 185 h 4230727"/>
              <a:gd name="connsiteX2" fmla="*/ 3600495 w 3600495"/>
              <a:gd name="connsiteY2" fmla="*/ 2186036 h 4230727"/>
              <a:gd name="connsiteX3" fmla="*/ 3589863 w 3600495"/>
              <a:gd name="connsiteY3" fmla="*/ 4230727 h 4230727"/>
              <a:gd name="connsiteX4" fmla="*/ 710 w 3600495"/>
              <a:gd name="connsiteY4" fmla="*/ 4220095 h 4230727"/>
              <a:gd name="connsiteX5" fmla="*/ 709 w 3600495"/>
              <a:gd name="connsiteY5" fmla="*/ 0 h 4230727"/>
              <a:gd name="connsiteX0" fmla="*/ 709 w 5551215"/>
              <a:gd name="connsiteY0" fmla="*/ 0 h 4232550"/>
              <a:gd name="connsiteX1" fmla="*/ 1485014 w 5551215"/>
              <a:gd name="connsiteY1" fmla="*/ 185 h 4232550"/>
              <a:gd name="connsiteX2" fmla="*/ 5551215 w 5551215"/>
              <a:gd name="connsiteY2" fmla="*/ 4232550 h 4232550"/>
              <a:gd name="connsiteX3" fmla="*/ 3589863 w 5551215"/>
              <a:gd name="connsiteY3" fmla="*/ 4230727 h 4232550"/>
              <a:gd name="connsiteX4" fmla="*/ 710 w 5551215"/>
              <a:gd name="connsiteY4" fmla="*/ 4220095 h 4232550"/>
              <a:gd name="connsiteX5" fmla="*/ 709 w 5551215"/>
              <a:gd name="connsiteY5" fmla="*/ 0 h 4232550"/>
              <a:gd name="connsiteX0" fmla="*/ 709 w 5551215"/>
              <a:gd name="connsiteY0" fmla="*/ 0 h 4232550"/>
              <a:gd name="connsiteX1" fmla="*/ 1485014 w 5551215"/>
              <a:gd name="connsiteY1" fmla="*/ 185 h 4232550"/>
              <a:gd name="connsiteX2" fmla="*/ 5551215 w 5551215"/>
              <a:gd name="connsiteY2" fmla="*/ 4232550 h 4232550"/>
              <a:gd name="connsiteX3" fmla="*/ 710 w 5551215"/>
              <a:gd name="connsiteY3" fmla="*/ 4220095 h 4232550"/>
              <a:gd name="connsiteX4" fmla="*/ 709 w 5551215"/>
              <a:gd name="connsiteY4" fmla="*/ 0 h 4232550"/>
              <a:gd name="connsiteX0" fmla="*/ 709 w 5551215"/>
              <a:gd name="connsiteY0" fmla="*/ 0 h 4224599"/>
              <a:gd name="connsiteX1" fmla="*/ 1485014 w 5551215"/>
              <a:gd name="connsiteY1" fmla="*/ 185 h 4224599"/>
              <a:gd name="connsiteX2" fmla="*/ 5551215 w 5551215"/>
              <a:gd name="connsiteY2" fmla="*/ 4224599 h 4224599"/>
              <a:gd name="connsiteX3" fmla="*/ 710 w 5551215"/>
              <a:gd name="connsiteY3" fmla="*/ 4220095 h 4224599"/>
              <a:gd name="connsiteX4" fmla="*/ 709 w 5551215"/>
              <a:gd name="connsiteY4" fmla="*/ 0 h 42245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551215" h="4224599">
                <a:moveTo>
                  <a:pt x="709" y="0"/>
                </a:moveTo>
                <a:lnTo>
                  <a:pt x="1485014" y="185"/>
                </a:lnTo>
                <a:lnTo>
                  <a:pt x="5551215" y="4224599"/>
                </a:lnTo>
                <a:lnTo>
                  <a:pt x="710" y="4220095"/>
                </a:lnTo>
                <a:cubicBezTo>
                  <a:pt x="-1748" y="2818313"/>
                  <a:pt x="3167" y="1401782"/>
                  <a:pt x="709" y="0"/>
                </a:cubicBezTo>
                <a:close/>
              </a:path>
            </a:pathLst>
          </a:custGeom>
          <a:solidFill>
            <a:schemeClr val="accent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endParaRPr lang="de-DE"/>
          </a:p>
        </p:txBody>
      </p:sp>
      <p:sp>
        <p:nvSpPr>
          <p:cNvPr id="12" name="Textplatzhalter 25"/>
          <p:cNvSpPr>
            <a:spLocks noGrp="1"/>
          </p:cNvSpPr>
          <p:nvPr>
            <p:ph type="body" sz="quarter" idx="10" hasCustomPrompt="1"/>
          </p:nvPr>
        </p:nvSpPr>
        <p:spPr>
          <a:xfrm>
            <a:off x="882808" y="2852116"/>
            <a:ext cx="1802014" cy="246221"/>
          </a:xfrm>
          <a:prstGeom prst="rect">
            <a:avLst/>
          </a:prstGeom>
          <a:solidFill>
            <a:schemeClr val="bg1">
              <a:alpha val="90000"/>
            </a:schemeClr>
          </a:solidFill>
          <a:ln>
            <a:noFill/>
          </a:ln>
        </p:spPr>
        <p:txBody>
          <a:bodyPr wrap="none" lIns="72000" tIns="0" rIns="36000" bIns="0">
            <a:spAutoFit/>
          </a:bodyPr>
          <a:lstStyle>
            <a:lvl1pPr>
              <a:spcBef>
                <a:spcPts val="0"/>
              </a:spcBef>
              <a:defRPr sz="1600" b="1">
                <a:solidFill>
                  <a:schemeClr val="accent1"/>
                </a:solidFill>
              </a:defRPr>
            </a:lvl1pPr>
          </a:lstStyle>
          <a:p>
            <a:pPr lvl="0"/>
            <a:r>
              <a:rPr lang="de-DE" dirty="0"/>
              <a:t>Vorname, Name</a:t>
            </a:r>
          </a:p>
        </p:txBody>
      </p:sp>
      <p:sp>
        <p:nvSpPr>
          <p:cNvPr id="14" name="Titel 1"/>
          <p:cNvSpPr>
            <a:spLocks noGrp="1"/>
          </p:cNvSpPr>
          <p:nvPr>
            <p:ph type="title" hasCustomPrompt="1"/>
          </p:nvPr>
        </p:nvSpPr>
        <p:spPr>
          <a:xfrm>
            <a:off x="882771" y="3835706"/>
            <a:ext cx="3941317" cy="492443"/>
          </a:xfrm>
          <a:solidFill>
            <a:schemeClr val="bg1">
              <a:alpha val="90000"/>
            </a:schemeClr>
          </a:solidFill>
          <a:ln>
            <a:noFill/>
          </a:ln>
        </p:spPr>
        <p:txBody>
          <a:bodyPr wrap="none" lIns="72000" tIns="0" rIns="36000" bIns="0">
            <a:spAutoFit/>
          </a:bodyPr>
          <a:lstStyle>
            <a:lvl1pPr>
              <a:defRPr sz="3200" b="1">
                <a:solidFill>
                  <a:schemeClr val="accent1"/>
                </a:solidFill>
              </a:defRPr>
            </a:lvl1pPr>
          </a:lstStyle>
          <a:p>
            <a:r>
              <a:rPr lang="de-DE" dirty="0"/>
              <a:t>Titelmasterformat</a:t>
            </a:r>
          </a:p>
        </p:txBody>
      </p:sp>
      <p:sp>
        <p:nvSpPr>
          <p:cNvPr id="15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882772" y="5028236"/>
            <a:ext cx="6090752" cy="246221"/>
          </a:xfrm>
          <a:prstGeom prst="rect">
            <a:avLst/>
          </a:prstGeom>
          <a:solidFill>
            <a:schemeClr val="bg1">
              <a:alpha val="90000"/>
            </a:schemeClr>
          </a:solidFill>
        </p:spPr>
        <p:txBody>
          <a:bodyPr wrap="none" lIns="72000" tIns="0" rIns="36000" bIns="0">
            <a:spAutoFit/>
          </a:bodyPr>
          <a:lstStyle>
            <a:lvl1pPr marL="0" indent="0" algn="l">
              <a:buNone/>
              <a:defRPr b="0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dirty="0"/>
              <a:t>Formatvorlage des Untertitelmasters durch Klicken bearbeiten</a:t>
            </a:r>
          </a:p>
        </p:txBody>
      </p:sp>
      <p:sp>
        <p:nvSpPr>
          <p:cNvPr id="16" name="Textplatzhalter 25">
            <a:extLst>
              <a:ext uri="{FF2B5EF4-FFF2-40B4-BE49-F238E27FC236}">
                <a16:creationId xmlns:a16="http://schemas.microsoft.com/office/drawing/2014/main" id="{78DD96F1-BE0C-4FE4-B69F-BA85926561C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882808" y="3138045"/>
            <a:ext cx="3138020" cy="246221"/>
          </a:xfrm>
          <a:prstGeom prst="rect">
            <a:avLst/>
          </a:prstGeom>
          <a:solidFill>
            <a:schemeClr val="bg1">
              <a:alpha val="90000"/>
            </a:schemeClr>
          </a:solidFill>
          <a:ln>
            <a:noFill/>
          </a:ln>
        </p:spPr>
        <p:txBody>
          <a:bodyPr wrap="none" lIns="72000" tIns="0" rIns="36000" bIns="0">
            <a:spAutoFit/>
          </a:bodyPr>
          <a:lstStyle>
            <a:lvl1pPr>
              <a:spcBef>
                <a:spcPts val="0"/>
              </a:spcBef>
              <a:defRPr sz="1600" b="0">
                <a:solidFill>
                  <a:schemeClr val="accent1"/>
                </a:solidFill>
              </a:defRPr>
            </a:lvl1pPr>
          </a:lstStyle>
          <a:p>
            <a:pPr lvl="0"/>
            <a:r>
              <a:rPr lang="de-DE" dirty="0"/>
              <a:t>Struktureinheit der TU Dresden</a:t>
            </a:r>
          </a:p>
        </p:txBody>
      </p:sp>
      <p:sp>
        <p:nvSpPr>
          <p:cNvPr id="17" name="Textplatzhalter 5">
            <a:extLst>
              <a:ext uri="{FF2B5EF4-FFF2-40B4-BE49-F238E27FC236}">
                <a16:creationId xmlns:a16="http://schemas.microsoft.com/office/drawing/2014/main" id="{AB2194A4-CBE4-4A84-B1E9-D417CDD94A30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882770" y="4375609"/>
            <a:ext cx="4803348" cy="492443"/>
          </a:xfrm>
          <a:prstGeom prst="rect">
            <a:avLst/>
          </a:prstGeom>
          <a:solidFill>
            <a:schemeClr val="bg1">
              <a:alpha val="90000"/>
            </a:schemeClr>
          </a:solidFill>
        </p:spPr>
        <p:txBody>
          <a:bodyPr wrap="none" lIns="72000" tIns="0" rIns="36000" bIns="0">
            <a:spAutoFit/>
          </a:bodyPr>
          <a:lstStyle>
            <a:lvl1pPr>
              <a:defRPr sz="3200" b="0">
                <a:solidFill>
                  <a:schemeClr val="accent1"/>
                </a:solidFill>
              </a:defRPr>
            </a:lvl1pPr>
            <a:lvl3pPr marL="72000" indent="0">
              <a:buNone/>
              <a:defRPr/>
            </a:lvl3pPr>
            <a:lvl4pPr marL="180000" indent="0">
              <a:buNone/>
              <a:defRPr/>
            </a:lvl4pPr>
          </a:lstStyle>
          <a:p>
            <a:pPr lvl="0"/>
            <a:r>
              <a:rPr lang="de-DE" dirty="0"/>
              <a:t>durch Kicken bearbeiten</a:t>
            </a:r>
          </a:p>
        </p:txBody>
      </p:sp>
      <p:sp>
        <p:nvSpPr>
          <p:cNvPr id="24" name="Textplatzhalter 7">
            <a:extLst>
              <a:ext uri="{FF2B5EF4-FFF2-40B4-BE49-F238E27FC236}">
                <a16:creationId xmlns:a16="http://schemas.microsoft.com/office/drawing/2014/main" id="{F1D71DE1-F9B2-4550-A173-A1C0CE63C085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82808" y="5312641"/>
            <a:ext cx="4711084" cy="246221"/>
          </a:xfrm>
          <a:prstGeom prst="rect">
            <a:avLst/>
          </a:prstGeom>
          <a:solidFill>
            <a:schemeClr val="bg1">
              <a:alpha val="90000"/>
            </a:schemeClr>
          </a:solidFill>
        </p:spPr>
        <p:txBody>
          <a:bodyPr wrap="none" lIns="72000" tIns="0" rIns="36000" bIns="0">
            <a:spAutoFit/>
          </a:bodyPr>
          <a:lstStyle>
            <a:lvl1pPr>
              <a:defRPr b="0">
                <a:solidFill>
                  <a:schemeClr val="accent1"/>
                </a:solidFill>
              </a:defRPr>
            </a:lvl1pPr>
          </a:lstStyle>
          <a:p>
            <a:pPr lvl="0"/>
            <a:r>
              <a:rPr lang="de-DE" dirty="0"/>
              <a:t>Ort oder Anlass des Vortrags // 18. Februar 2022</a:t>
            </a:r>
          </a:p>
        </p:txBody>
      </p:sp>
      <p:pic>
        <p:nvPicPr>
          <p:cNvPr id="21" name="Grafik 20"/>
          <p:cNvPicPr>
            <a:picLocks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06348" y="330108"/>
            <a:ext cx="1468046" cy="544572"/>
          </a:xfrm>
          <a:prstGeom prst="rect">
            <a:avLst/>
          </a:prstGeom>
        </p:spPr>
      </p:pic>
      <p:pic>
        <p:nvPicPr>
          <p:cNvPr id="23" name="Grafik 22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0304" y="349751"/>
            <a:ext cx="1764000" cy="5120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5902925"/>
      </p:ext>
    </p:extLst>
  </p:cSld>
  <p:clrMapOvr>
    <a:masterClrMapping/>
  </p:clrMapOvr>
  <p:hf hdr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Titel und ein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  <a:endParaRPr lang="de-DE" dirty="0"/>
          </a:p>
        </p:txBody>
      </p:sp>
      <p:sp>
        <p:nvSpPr>
          <p:cNvPr id="6" name="Inhaltsplatzhalter 5"/>
          <p:cNvSpPr>
            <a:spLocks noGrp="1"/>
          </p:cNvSpPr>
          <p:nvPr>
            <p:ph sz="quarter" idx="10"/>
          </p:nvPr>
        </p:nvSpPr>
        <p:spPr>
          <a:xfrm>
            <a:off x="874711" y="1484313"/>
            <a:ext cx="10580688" cy="4344987"/>
          </a:xfrm>
        </p:spPr>
        <p:txBody>
          <a:bodyPr/>
          <a:lstStyle>
            <a:lvl1pPr>
              <a:spcBef>
                <a:spcPts val="1200"/>
              </a:spcBef>
              <a:defRPr/>
            </a:lvl1pPr>
            <a:lvl3pPr>
              <a:spcBef>
                <a:spcPts val="1200"/>
              </a:spcBef>
              <a:defRPr/>
            </a:lvl3pPr>
          </a:lstStyle>
          <a:p>
            <a:pPr lvl="0"/>
            <a:r>
              <a:rPr lang="de-DE"/>
              <a:t>Formatvorlagen des Textmasters bearbeiten</a:t>
            </a:r>
          </a:p>
        </p:txBody>
      </p:sp>
    </p:spTree>
    <p:extLst>
      <p:ext uri="{BB962C8B-B14F-4D97-AF65-F5344CB8AC3E}">
        <p14:creationId xmlns:p14="http://schemas.microsoft.com/office/powerpoint/2010/main" val="8085999"/>
      </p:ext>
    </p:extLst>
  </p:cSld>
  <p:clrMapOvr>
    <a:masterClrMapping/>
  </p:clrMapOvr>
  <p:hf hdr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el und 2 Inhalte_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DE" dirty="0"/>
          </a:p>
        </p:txBody>
      </p:sp>
      <p:sp>
        <p:nvSpPr>
          <p:cNvPr id="4" name="Inhaltsplatzhalter 3"/>
          <p:cNvSpPr>
            <a:spLocks noGrp="1"/>
          </p:cNvSpPr>
          <p:nvPr>
            <p:ph sz="quarter" idx="14"/>
          </p:nvPr>
        </p:nvSpPr>
        <p:spPr>
          <a:xfrm>
            <a:off x="874713" y="1481138"/>
            <a:ext cx="5195887" cy="4360862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  <p:sp>
        <p:nvSpPr>
          <p:cNvPr id="8" name="Inhaltsplatzhalter 3"/>
          <p:cNvSpPr>
            <a:spLocks noGrp="1"/>
          </p:cNvSpPr>
          <p:nvPr>
            <p:ph sz="quarter" idx="15"/>
          </p:nvPr>
        </p:nvSpPr>
        <p:spPr>
          <a:xfrm>
            <a:off x="6267450" y="1481138"/>
            <a:ext cx="5195887" cy="4360862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017404190"/>
      </p:ext>
    </p:extLst>
  </p:cSld>
  <p:clrMapOvr>
    <a:masterClrMapping/>
  </p:clrMapOvr>
  <p:hf hdr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el und 2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DE" dirty="0"/>
          </a:p>
        </p:txBody>
      </p:sp>
      <p:sp>
        <p:nvSpPr>
          <p:cNvPr id="9" name="Bildplatzhalter 7"/>
          <p:cNvSpPr>
            <a:spLocks noGrp="1"/>
          </p:cNvSpPr>
          <p:nvPr>
            <p:ph type="pic" sz="quarter" idx="13"/>
          </p:nvPr>
        </p:nvSpPr>
        <p:spPr>
          <a:xfrm>
            <a:off x="6267449" y="1484314"/>
            <a:ext cx="5187950" cy="4344985"/>
          </a:xfrm>
        </p:spPr>
        <p:txBody>
          <a:bodyPr/>
          <a:lstStyle/>
          <a:p>
            <a:r>
              <a:rPr lang="de-DE"/>
              <a:t>Bild durch Klicken auf Symbol hinzufügen</a:t>
            </a:r>
            <a:endParaRPr lang="de-DE" dirty="0"/>
          </a:p>
        </p:txBody>
      </p:sp>
      <p:sp>
        <p:nvSpPr>
          <p:cNvPr id="4" name="Inhaltsplatzhalter 3"/>
          <p:cNvSpPr>
            <a:spLocks noGrp="1"/>
          </p:cNvSpPr>
          <p:nvPr>
            <p:ph sz="quarter" idx="14"/>
          </p:nvPr>
        </p:nvSpPr>
        <p:spPr>
          <a:xfrm>
            <a:off x="874713" y="1484313"/>
            <a:ext cx="5195887" cy="4357687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3656015612"/>
      </p:ext>
    </p:extLst>
  </p:cSld>
  <p:clrMapOvr>
    <a:masterClrMapping/>
  </p:clrMapOvr>
  <p:hf hdr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el und Inhalt un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DE" dirty="0"/>
          </a:p>
        </p:txBody>
      </p:sp>
      <p:sp>
        <p:nvSpPr>
          <p:cNvPr id="9" name="Bildplatzhalter 7"/>
          <p:cNvSpPr>
            <a:spLocks noGrp="1"/>
          </p:cNvSpPr>
          <p:nvPr>
            <p:ph type="pic" sz="quarter" idx="13"/>
          </p:nvPr>
        </p:nvSpPr>
        <p:spPr>
          <a:xfrm>
            <a:off x="8070849" y="1484314"/>
            <a:ext cx="3384549" cy="4344985"/>
          </a:xfrm>
        </p:spPr>
        <p:txBody>
          <a:bodyPr/>
          <a:lstStyle/>
          <a:p>
            <a:r>
              <a:rPr lang="de-DE"/>
              <a:t>Bild durch Klicken auf Symbol hinzufügen</a:t>
            </a:r>
            <a:endParaRPr lang="de-DE" dirty="0"/>
          </a:p>
        </p:txBody>
      </p:sp>
      <p:sp>
        <p:nvSpPr>
          <p:cNvPr id="4" name="Inhaltsplatzhalter 3"/>
          <p:cNvSpPr>
            <a:spLocks noGrp="1"/>
          </p:cNvSpPr>
          <p:nvPr>
            <p:ph sz="quarter" idx="14"/>
          </p:nvPr>
        </p:nvSpPr>
        <p:spPr>
          <a:xfrm>
            <a:off x="874713" y="1484313"/>
            <a:ext cx="6999287" cy="4357687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3370266041"/>
      </p:ext>
    </p:extLst>
  </p:cSld>
  <p:clrMapOvr>
    <a:masterClrMapping/>
  </p:clrMapOvr>
  <p:hf hdr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el und Inhalt und Bild_qu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DE" dirty="0"/>
          </a:p>
        </p:txBody>
      </p:sp>
      <p:sp>
        <p:nvSpPr>
          <p:cNvPr id="9" name="Bildplatzhalter 7"/>
          <p:cNvSpPr>
            <a:spLocks noGrp="1"/>
          </p:cNvSpPr>
          <p:nvPr>
            <p:ph type="pic" sz="quarter" idx="13"/>
          </p:nvPr>
        </p:nvSpPr>
        <p:spPr>
          <a:xfrm>
            <a:off x="0" y="4101152"/>
            <a:ext cx="12191999" cy="2028186"/>
          </a:xfrm>
        </p:spPr>
        <p:txBody>
          <a:bodyPr/>
          <a:lstStyle/>
          <a:p>
            <a:r>
              <a:rPr lang="de-DE"/>
              <a:t>Bild durch Klicken auf Symbol hinzufügen</a:t>
            </a:r>
            <a:endParaRPr lang="de-DE" dirty="0"/>
          </a:p>
        </p:txBody>
      </p:sp>
      <p:sp>
        <p:nvSpPr>
          <p:cNvPr id="4" name="Inhaltsplatzhalter 3"/>
          <p:cNvSpPr>
            <a:spLocks noGrp="1"/>
          </p:cNvSpPr>
          <p:nvPr>
            <p:ph sz="quarter" idx="14"/>
          </p:nvPr>
        </p:nvSpPr>
        <p:spPr>
          <a:xfrm>
            <a:off x="874713" y="1484313"/>
            <a:ext cx="10580687" cy="2398475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201745109"/>
      </p:ext>
    </p:extLst>
  </p:cSld>
  <p:clrMapOvr>
    <a:masterClrMapping/>
  </p:clrMapOvr>
  <p:hf hdr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el und Inhalt und Bild_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DE" dirty="0"/>
          </a:p>
        </p:txBody>
      </p:sp>
      <p:sp>
        <p:nvSpPr>
          <p:cNvPr id="9" name="Bildplatzhalter 7"/>
          <p:cNvSpPr>
            <a:spLocks noGrp="1"/>
          </p:cNvSpPr>
          <p:nvPr>
            <p:ph type="pic" sz="quarter" idx="13"/>
          </p:nvPr>
        </p:nvSpPr>
        <p:spPr>
          <a:xfrm>
            <a:off x="8070849" y="1484314"/>
            <a:ext cx="4121151" cy="4645024"/>
          </a:xfrm>
        </p:spPr>
        <p:txBody>
          <a:bodyPr/>
          <a:lstStyle/>
          <a:p>
            <a:r>
              <a:rPr lang="de-DE"/>
              <a:t>Bild durch Klicken auf Symbol hinzufügen</a:t>
            </a:r>
            <a:endParaRPr lang="de-DE" dirty="0"/>
          </a:p>
        </p:txBody>
      </p:sp>
      <p:sp>
        <p:nvSpPr>
          <p:cNvPr id="4" name="Inhaltsplatzhalter 3"/>
          <p:cNvSpPr>
            <a:spLocks noGrp="1"/>
          </p:cNvSpPr>
          <p:nvPr>
            <p:ph sz="quarter" idx="14"/>
          </p:nvPr>
        </p:nvSpPr>
        <p:spPr>
          <a:xfrm>
            <a:off x="874713" y="1484313"/>
            <a:ext cx="6999287" cy="4357687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3084732260"/>
      </p:ext>
    </p:extLst>
  </p:cSld>
  <p:clrMapOvr>
    <a:masterClrMapping/>
  </p:clrMapOvr>
  <p:hf hdr="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el und 3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74712" y="346075"/>
            <a:ext cx="10580687" cy="684213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de-DE" dirty="0"/>
          </a:p>
        </p:txBody>
      </p:sp>
      <p:sp>
        <p:nvSpPr>
          <p:cNvPr id="4" name="Inhaltsplatzhalter 3"/>
          <p:cNvSpPr>
            <a:spLocks noGrp="1"/>
          </p:cNvSpPr>
          <p:nvPr>
            <p:ph sz="quarter" idx="13"/>
          </p:nvPr>
        </p:nvSpPr>
        <p:spPr>
          <a:xfrm>
            <a:off x="874713" y="1481138"/>
            <a:ext cx="3398837" cy="4360862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  <p:sp>
        <p:nvSpPr>
          <p:cNvPr id="8" name="Inhaltsplatzhalter 3"/>
          <p:cNvSpPr>
            <a:spLocks noGrp="1"/>
          </p:cNvSpPr>
          <p:nvPr>
            <p:ph sz="quarter" idx="14"/>
          </p:nvPr>
        </p:nvSpPr>
        <p:spPr>
          <a:xfrm>
            <a:off x="4457699" y="1481138"/>
            <a:ext cx="3416301" cy="4360862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  <p:sp>
        <p:nvSpPr>
          <p:cNvPr id="10" name="Inhaltsplatzhalter 3"/>
          <p:cNvSpPr>
            <a:spLocks noGrp="1"/>
          </p:cNvSpPr>
          <p:nvPr>
            <p:ph sz="quarter" idx="15"/>
          </p:nvPr>
        </p:nvSpPr>
        <p:spPr>
          <a:xfrm>
            <a:off x="8070850" y="1481138"/>
            <a:ext cx="3384550" cy="4360862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071461922"/>
      </p:ext>
    </p:extLst>
  </p:cSld>
  <p:clrMapOvr>
    <a:masterClrMapping/>
  </p:clrMapOvr>
  <p:hf hdr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el und 4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Bildplatzhalter 7"/>
          <p:cNvSpPr>
            <a:spLocks noGrp="1"/>
          </p:cNvSpPr>
          <p:nvPr>
            <p:ph type="pic" sz="quarter" idx="13"/>
          </p:nvPr>
        </p:nvSpPr>
        <p:spPr>
          <a:xfrm>
            <a:off x="874711" y="1484313"/>
            <a:ext cx="4300539" cy="1332000"/>
          </a:xfrm>
        </p:spPr>
        <p:txBody>
          <a:bodyPr/>
          <a:lstStyle/>
          <a:p>
            <a:r>
              <a:rPr lang="de-DE"/>
              <a:t>Bild durch Klicken auf Symbol hinzufügen</a:t>
            </a:r>
            <a:endParaRPr lang="de-DE" dirty="0"/>
          </a:p>
        </p:txBody>
      </p:sp>
      <p:sp>
        <p:nvSpPr>
          <p:cNvPr id="10" name="Bildplatzhalter 7"/>
          <p:cNvSpPr>
            <a:spLocks noGrp="1"/>
          </p:cNvSpPr>
          <p:nvPr>
            <p:ph type="pic" sz="quarter" idx="14"/>
          </p:nvPr>
        </p:nvSpPr>
        <p:spPr>
          <a:xfrm>
            <a:off x="874712" y="2943181"/>
            <a:ext cx="4300537" cy="1332000"/>
          </a:xfrm>
        </p:spPr>
        <p:txBody>
          <a:bodyPr/>
          <a:lstStyle/>
          <a:p>
            <a:r>
              <a:rPr lang="de-DE"/>
              <a:t>Bild durch Klicken auf Symbol hinzufügen</a:t>
            </a:r>
            <a:endParaRPr lang="de-DE" dirty="0"/>
          </a:p>
        </p:txBody>
      </p:sp>
      <p:sp>
        <p:nvSpPr>
          <p:cNvPr id="11" name="Bildplatzhalter 7"/>
          <p:cNvSpPr>
            <a:spLocks noGrp="1"/>
          </p:cNvSpPr>
          <p:nvPr>
            <p:ph type="pic" sz="quarter" idx="15"/>
          </p:nvPr>
        </p:nvSpPr>
        <p:spPr>
          <a:xfrm>
            <a:off x="874710" y="4402050"/>
            <a:ext cx="4300537" cy="1427249"/>
          </a:xfrm>
        </p:spPr>
        <p:txBody>
          <a:bodyPr/>
          <a:lstStyle/>
          <a:p>
            <a:r>
              <a:rPr lang="de-DE"/>
              <a:t>Bild durch Klicken auf Symbol hinzufügen</a:t>
            </a:r>
            <a:endParaRPr lang="de-DE" dirty="0"/>
          </a:p>
        </p:txBody>
      </p:sp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5" name="Inhaltsplatzhalter 4"/>
          <p:cNvSpPr>
            <a:spLocks noGrp="1"/>
          </p:cNvSpPr>
          <p:nvPr>
            <p:ph sz="quarter" idx="16"/>
          </p:nvPr>
        </p:nvSpPr>
        <p:spPr>
          <a:xfrm>
            <a:off x="5365750" y="1484313"/>
            <a:ext cx="6089650" cy="4357687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91729044"/>
      </p:ext>
    </p:extLst>
  </p:cSld>
  <p:clrMapOvr>
    <a:masterClrMapping/>
  </p:clrMapOvr>
  <p:hf hdr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elfolie_TUD_bla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hteck 12"/>
          <p:cNvSpPr/>
          <p:nvPr/>
        </p:nvSpPr>
        <p:spPr>
          <a:xfrm>
            <a:off x="0" y="0"/>
            <a:ext cx="12192000" cy="6858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800"/>
          </a:p>
        </p:txBody>
      </p:sp>
      <p:pic>
        <p:nvPicPr>
          <p:cNvPr id="4" name="Grafik 3" descr="Logo. Acht unregelmäßige Dreiecksflächen sind, im Uhrzeigersinn zu einem regelmäßig achteckigen Ring angeordnet. Links daneben zweizeilig der Schriftzug &quot;DRESDEN concept" title="Logo Dresden concept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07694" y="329323"/>
            <a:ext cx="1463906" cy="543600"/>
          </a:xfrm>
          <a:prstGeom prst="rect">
            <a:avLst/>
          </a:prstGeom>
        </p:spPr>
      </p:pic>
      <p:pic>
        <p:nvPicPr>
          <p:cNvPr id="3" name="Grafik 2" descr="Logo. Schriftzug &quot;Technische Universität Dresden&quot;. Links davon befindet sich ein Achteck, das in zwei Bereiche aufgeteilt ist, die zusammen die Buchstaben &quot;T&quot; und &quot;U&quot; ergeben." title="Logo der TU Dresden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0304" y="349731"/>
            <a:ext cx="1765029" cy="514800"/>
          </a:xfrm>
          <a:prstGeom prst="rect">
            <a:avLst/>
          </a:prstGeom>
        </p:spPr>
      </p:pic>
      <p:sp>
        <p:nvSpPr>
          <p:cNvPr id="12" name="Textplatzhalter 25"/>
          <p:cNvSpPr>
            <a:spLocks noGrp="1"/>
          </p:cNvSpPr>
          <p:nvPr>
            <p:ph type="body" sz="quarter" idx="10" hasCustomPrompt="1"/>
          </p:nvPr>
        </p:nvSpPr>
        <p:spPr>
          <a:xfrm>
            <a:off x="882808" y="2852116"/>
            <a:ext cx="1692959" cy="246221"/>
          </a:xfrm>
          <a:prstGeom prst="rect">
            <a:avLst/>
          </a:prstGeom>
          <a:noFill/>
          <a:ln>
            <a:noFill/>
          </a:ln>
        </p:spPr>
        <p:txBody>
          <a:bodyPr wrap="none" lIns="0">
            <a:spAutoFit/>
          </a:bodyPr>
          <a:lstStyle>
            <a:lvl1pPr>
              <a:spcBef>
                <a:spcPts val="0"/>
              </a:spcBef>
              <a:defRPr sz="1600" b="1">
                <a:solidFill>
                  <a:schemeClr val="bg1">
                    <a:alpha val="70000"/>
                  </a:schemeClr>
                </a:solidFill>
              </a:defRPr>
            </a:lvl1pPr>
          </a:lstStyle>
          <a:p>
            <a:pPr lvl="0"/>
            <a:r>
              <a:rPr lang="de-DE" dirty="0"/>
              <a:t>Vorname, Name</a:t>
            </a:r>
          </a:p>
        </p:txBody>
      </p:sp>
      <p:sp>
        <p:nvSpPr>
          <p:cNvPr id="14" name="Titel 1"/>
          <p:cNvSpPr>
            <a:spLocks noGrp="1"/>
          </p:cNvSpPr>
          <p:nvPr>
            <p:ph type="title" hasCustomPrompt="1"/>
          </p:nvPr>
        </p:nvSpPr>
        <p:spPr>
          <a:xfrm>
            <a:off x="882771" y="3835706"/>
            <a:ext cx="3881437" cy="492443"/>
          </a:xfrm>
          <a:noFill/>
          <a:ln>
            <a:noFill/>
          </a:ln>
        </p:spPr>
        <p:txBody>
          <a:bodyPr wrap="none" lIns="0">
            <a:spAutoFit/>
          </a:bodyPr>
          <a:lstStyle>
            <a:lvl1pPr>
              <a:defRPr sz="3200" b="1"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Titelmasterformat</a:t>
            </a:r>
          </a:p>
        </p:txBody>
      </p:sp>
      <p:sp>
        <p:nvSpPr>
          <p:cNvPr id="15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882772" y="5028236"/>
            <a:ext cx="5981697" cy="246221"/>
          </a:xfrm>
          <a:prstGeom prst="rect">
            <a:avLst/>
          </a:prstGeom>
          <a:noFill/>
        </p:spPr>
        <p:txBody>
          <a:bodyPr wrap="none" lIns="0">
            <a:spAutoFit/>
          </a:bodyPr>
          <a:lstStyle>
            <a:lvl1pPr marL="0" indent="0" algn="l">
              <a:buNone/>
              <a:defRPr b="0">
                <a:solidFill>
                  <a:schemeClr val="bg1">
                    <a:alpha val="7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dirty="0"/>
              <a:t>Formatvorlage des Untertitelmasters durch Klicken bearbeiten</a:t>
            </a:r>
          </a:p>
        </p:txBody>
      </p:sp>
      <p:sp>
        <p:nvSpPr>
          <p:cNvPr id="16" name="Textplatzhalter 25">
            <a:extLst>
              <a:ext uri="{FF2B5EF4-FFF2-40B4-BE49-F238E27FC236}">
                <a16:creationId xmlns:a16="http://schemas.microsoft.com/office/drawing/2014/main" id="{78DD96F1-BE0C-4FE4-B69F-BA85926561C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882808" y="3138045"/>
            <a:ext cx="3028966" cy="246221"/>
          </a:xfrm>
          <a:prstGeom prst="rect">
            <a:avLst/>
          </a:prstGeom>
          <a:noFill/>
          <a:ln>
            <a:noFill/>
          </a:ln>
        </p:spPr>
        <p:txBody>
          <a:bodyPr wrap="none" lIns="0">
            <a:spAutoFit/>
          </a:bodyPr>
          <a:lstStyle>
            <a:lvl1pPr>
              <a:spcBef>
                <a:spcPts val="0"/>
              </a:spcBef>
              <a:defRPr sz="1600" b="0">
                <a:solidFill>
                  <a:schemeClr val="bg1">
                    <a:alpha val="70000"/>
                  </a:schemeClr>
                </a:solidFill>
              </a:defRPr>
            </a:lvl1pPr>
          </a:lstStyle>
          <a:p>
            <a:pPr lvl="0"/>
            <a:r>
              <a:rPr lang="de-DE" dirty="0"/>
              <a:t>Struktureinheit der TU Dresden</a:t>
            </a:r>
          </a:p>
        </p:txBody>
      </p:sp>
      <p:sp>
        <p:nvSpPr>
          <p:cNvPr id="17" name="Textplatzhalter 5">
            <a:extLst>
              <a:ext uri="{FF2B5EF4-FFF2-40B4-BE49-F238E27FC236}">
                <a16:creationId xmlns:a16="http://schemas.microsoft.com/office/drawing/2014/main" id="{AB2194A4-CBE4-4A84-B1E9-D417CDD94A30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882770" y="4375609"/>
            <a:ext cx="4694293" cy="492443"/>
          </a:xfrm>
          <a:prstGeom prst="rect">
            <a:avLst/>
          </a:prstGeom>
          <a:noFill/>
        </p:spPr>
        <p:txBody>
          <a:bodyPr wrap="none" lIns="0">
            <a:spAutoFit/>
          </a:bodyPr>
          <a:lstStyle>
            <a:lvl1pPr>
              <a:defRPr sz="3200" b="0">
                <a:solidFill>
                  <a:schemeClr val="bg1"/>
                </a:solidFill>
              </a:defRPr>
            </a:lvl1pPr>
            <a:lvl3pPr marL="72000" indent="0">
              <a:buNone/>
              <a:defRPr/>
            </a:lvl3pPr>
            <a:lvl4pPr marL="180000" indent="0">
              <a:buNone/>
              <a:defRPr/>
            </a:lvl4pPr>
          </a:lstStyle>
          <a:p>
            <a:pPr lvl="0"/>
            <a:r>
              <a:rPr lang="de-DE" dirty="0"/>
              <a:t>durch Kicken bearbeiten</a:t>
            </a:r>
          </a:p>
        </p:txBody>
      </p:sp>
      <p:sp>
        <p:nvSpPr>
          <p:cNvPr id="18" name="Textplatzhalter 7">
            <a:extLst>
              <a:ext uri="{FF2B5EF4-FFF2-40B4-BE49-F238E27FC236}">
                <a16:creationId xmlns:a16="http://schemas.microsoft.com/office/drawing/2014/main" id="{F1D71DE1-F9B2-4550-A173-A1C0CE63C085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82808" y="5312641"/>
            <a:ext cx="4602029" cy="246221"/>
          </a:xfrm>
          <a:prstGeom prst="rect">
            <a:avLst/>
          </a:prstGeom>
          <a:noFill/>
        </p:spPr>
        <p:txBody>
          <a:bodyPr wrap="none" lIns="0">
            <a:spAutoFit/>
          </a:bodyPr>
          <a:lstStyle>
            <a:lvl1pPr>
              <a:defRPr b="0">
                <a:solidFill>
                  <a:schemeClr val="bg1">
                    <a:alpha val="70000"/>
                  </a:schemeClr>
                </a:solidFill>
              </a:defRPr>
            </a:lvl1pPr>
          </a:lstStyle>
          <a:p>
            <a:pPr lvl="0"/>
            <a:r>
              <a:rPr lang="de-DE" dirty="0"/>
              <a:t>Ort oder Anlass des Vortrags // 18. Februar 2022</a:t>
            </a:r>
          </a:p>
        </p:txBody>
      </p:sp>
    </p:spTree>
    <p:extLst>
      <p:ext uri="{BB962C8B-B14F-4D97-AF65-F5344CB8AC3E}">
        <p14:creationId xmlns:p14="http://schemas.microsoft.com/office/powerpoint/2010/main" val="2285394244"/>
      </p:ext>
    </p:extLst>
  </p:cSld>
  <p:clrMapOvr>
    <a:masterClrMapping/>
  </p:clrMapOvr>
  <p:hf hdr="0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2 Titel und 2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1"/>
          <p:cNvSpPr txBox="1">
            <a:spLocks/>
          </p:cNvSpPr>
          <p:nvPr/>
        </p:nvSpPr>
        <p:spPr>
          <a:xfrm>
            <a:off x="6267450" y="368305"/>
            <a:ext cx="5046135" cy="662147"/>
          </a:xfrm>
          <a:prstGeom prst="rect">
            <a:avLst/>
          </a:prstGeom>
          <a:ln>
            <a:noFill/>
          </a:ln>
        </p:spPr>
        <p:txBody>
          <a:bodyPr vert="horz" lIns="0" tIns="0" rIns="0" bIns="0" rtlCol="0" anchor="t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400" b="1" kern="1200" baseline="0">
                <a:solidFill>
                  <a:schemeClr val="tx2"/>
                </a:solidFill>
                <a:latin typeface="Open Sans" panose="020B0606030504020204" pitchFamily="34" charset="0"/>
                <a:ea typeface="+mj-ea"/>
                <a:cs typeface="+mj-cs"/>
              </a:defRPr>
            </a:lvl1pPr>
          </a:lstStyle>
          <a:p>
            <a:r>
              <a:rPr lang="de-DE" sz="2400" dirty="0">
                <a:solidFill>
                  <a:schemeClr val="accent1"/>
                </a:solidFill>
              </a:rPr>
              <a:t>Titelmasterformat durch Klicken bearbeiten</a:t>
            </a:r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874712" y="367507"/>
            <a:ext cx="5195887" cy="662781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de-DE" dirty="0"/>
          </a:p>
        </p:txBody>
      </p:sp>
      <p:sp>
        <p:nvSpPr>
          <p:cNvPr id="4" name="Inhaltsplatzhalter 3"/>
          <p:cNvSpPr>
            <a:spLocks noGrp="1"/>
          </p:cNvSpPr>
          <p:nvPr>
            <p:ph sz="quarter" idx="12"/>
          </p:nvPr>
        </p:nvSpPr>
        <p:spPr>
          <a:xfrm>
            <a:off x="874713" y="1484313"/>
            <a:ext cx="5195887" cy="4357687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10" name="Inhaltsplatzhalter 3"/>
          <p:cNvSpPr>
            <a:spLocks noGrp="1"/>
          </p:cNvSpPr>
          <p:nvPr>
            <p:ph sz="quarter" idx="13"/>
          </p:nvPr>
        </p:nvSpPr>
        <p:spPr>
          <a:xfrm>
            <a:off x="6273895" y="1486586"/>
            <a:ext cx="5195887" cy="4357687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4153267728"/>
      </p:ext>
    </p:extLst>
  </p:cSld>
  <p:clrMapOvr>
    <a:masterClrMapping/>
  </p:clrMapOvr>
  <p:hf hdr="0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Titel und 18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74712" y="346076"/>
            <a:ext cx="10580687" cy="509588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de-DE" dirty="0"/>
          </a:p>
        </p:txBody>
      </p:sp>
      <p:sp>
        <p:nvSpPr>
          <p:cNvPr id="19" name="Bildplatzhalter 2"/>
          <p:cNvSpPr>
            <a:spLocks noGrp="1"/>
          </p:cNvSpPr>
          <p:nvPr>
            <p:ph type="pic" sz="quarter" idx="10"/>
          </p:nvPr>
        </p:nvSpPr>
        <p:spPr>
          <a:xfrm>
            <a:off x="879785" y="1039484"/>
            <a:ext cx="1566000" cy="1566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/>
          <a:p>
            <a:r>
              <a:rPr lang="de-DE"/>
              <a:t>Bild durch Klicken auf Symbol hinzufügen</a:t>
            </a:r>
          </a:p>
        </p:txBody>
      </p:sp>
      <p:sp>
        <p:nvSpPr>
          <p:cNvPr id="20" name="Bildplatzhalter 2"/>
          <p:cNvSpPr>
            <a:spLocks noGrp="1"/>
          </p:cNvSpPr>
          <p:nvPr>
            <p:ph type="pic" sz="quarter" idx="11"/>
          </p:nvPr>
        </p:nvSpPr>
        <p:spPr>
          <a:xfrm>
            <a:off x="2579023" y="1039484"/>
            <a:ext cx="1566000" cy="1566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/>
          <a:p>
            <a:r>
              <a:rPr lang="de-DE"/>
              <a:t>Bild durch Klicken auf Symbol hinzufügen</a:t>
            </a:r>
          </a:p>
        </p:txBody>
      </p:sp>
      <p:sp>
        <p:nvSpPr>
          <p:cNvPr id="21" name="Bildplatzhalter 2"/>
          <p:cNvSpPr>
            <a:spLocks noGrp="1"/>
          </p:cNvSpPr>
          <p:nvPr>
            <p:ph type="pic" sz="quarter" idx="12"/>
          </p:nvPr>
        </p:nvSpPr>
        <p:spPr>
          <a:xfrm>
            <a:off x="4278261" y="1039484"/>
            <a:ext cx="1566000" cy="1566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/>
          <a:p>
            <a:r>
              <a:rPr lang="de-DE"/>
              <a:t>Bild durch Klicken auf Symbol hinzufügen</a:t>
            </a:r>
          </a:p>
        </p:txBody>
      </p:sp>
      <p:sp>
        <p:nvSpPr>
          <p:cNvPr id="22" name="Bildplatzhalter 2"/>
          <p:cNvSpPr>
            <a:spLocks noGrp="1"/>
          </p:cNvSpPr>
          <p:nvPr>
            <p:ph type="pic" sz="quarter" idx="13"/>
          </p:nvPr>
        </p:nvSpPr>
        <p:spPr>
          <a:xfrm>
            <a:off x="5977499" y="1039484"/>
            <a:ext cx="1566000" cy="1566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/>
          <a:p>
            <a:r>
              <a:rPr lang="de-DE"/>
              <a:t>Bild durch Klicken auf Symbol hinzufügen</a:t>
            </a:r>
          </a:p>
        </p:txBody>
      </p:sp>
      <p:sp>
        <p:nvSpPr>
          <p:cNvPr id="23" name="Bildplatzhalter 2"/>
          <p:cNvSpPr>
            <a:spLocks noGrp="1"/>
          </p:cNvSpPr>
          <p:nvPr>
            <p:ph type="pic" sz="quarter" idx="14"/>
          </p:nvPr>
        </p:nvSpPr>
        <p:spPr>
          <a:xfrm>
            <a:off x="7676735" y="1037468"/>
            <a:ext cx="1566000" cy="1566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/>
          <a:p>
            <a:r>
              <a:rPr lang="de-DE"/>
              <a:t>Bild durch Klicken auf Symbol hinzufügen</a:t>
            </a:r>
            <a:endParaRPr lang="de-DE" dirty="0"/>
          </a:p>
        </p:txBody>
      </p:sp>
      <p:sp>
        <p:nvSpPr>
          <p:cNvPr id="24" name="Bildplatzhalter 2"/>
          <p:cNvSpPr>
            <a:spLocks noGrp="1"/>
          </p:cNvSpPr>
          <p:nvPr>
            <p:ph type="pic" sz="quarter" idx="15"/>
          </p:nvPr>
        </p:nvSpPr>
        <p:spPr>
          <a:xfrm>
            <a:off x="887333" y="2749075"/>
            <a:ext cx="1566000" cy="1566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/>
          <a:p>
            <a:r>
              <a:rPr lang="de-DE"/>
              <a:t>Bild durch Klicken auf Symbol hinzufügen</a:t>
            </a:r>
          </a:p>
        </p:txBody>
      </p:sp>
      <p:sp>
        <p:nvSpPr>
          <p:cNvPr id="25" name="Bildplatzhalter 2"/>
          <p:cNvSpPr>
            <a:spLocks noGrp="1"/>
          </p:cNvSpPr>
          <p:nvPr>
            <p:ph type="pic" sz="quarter" idx="16"/>
          </p:nvPr>
        </p:nvSpPr>
        <p:spPr>
          <a:xfrm>
            <a:off x="2586571" y="2749075"/>
            <a:ext cx="1566000" cy="1566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/>
          <a:p>
            <a:r>
              <a:rPr lang="de-DE"/>
              <a:t>Bild durch Klicken auf Symbol hinzufügen</a:t>
            </a:r>
          </a:p>
        </p:txBody>
      </p:sp>
      <p:sp>
        <p:nvSpPr>
          <p:cNvPr id="26" name="Bildplatzhalter 2"/>
          <p:cNvSpPr>
            <a:spLocks noGrp="1"/>
          </p:cNvSpPr>
          <p:nvPr>
            <p:ph type="pic" sz="quarter" idx="17"/>
          </p:nvPr>
        </p:nvSpPr>
        <p:spPr>
          <a:xfrm>
            <a:off x="4285809" y="2749075"/>
            <a:ext cx="1566000" cy="1566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/>
          <a:p>
            <a:r>
              <a:rPr lang="de-DE"/>
              <a:t>Bild durch Klicken auf Symbol hinzufügen</a:t>
            </a:r>
          </a:p>
        </p:txBody>
      </p:sp>
      <p:sp>
        <p:nvSpPr>
          <p:cNvPr id="27" name="Bildplatzhalter 2"/>
          <p:cNvSpPr>
            <a:spLocks noGrp="1"/>
          </p:cNvSpPr>
          <p:nvPr>
            <p:ph type="pic" sz="quarter" idx="18"/>
          </p:nvPr>
        </p:nvSpPr>
        <p:spPr>
          <a:xfrm>
            <a:off x="5985047" y="2749075"/>
            <a:ext cx="1566000" cy="1566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/>
          <a:p>
            <a:r>
              <a:rPr lang="de-DE"/>
              <a:t>Bild durch Klicken auf Symbol hinzufügen</a:t>
            </a:r>
          </a:p>
        </p:txBody>
      </p:sp>
      <p:sp>
        <p:nvSpPr>
          <p:cNvPr id="28" name="Bildplatzhalter 2"/>
          <p:cNvSpPr>
            <a:spLocks noGrp="1"/>
          </p:cNvSpPr>
          <p:nvPr>
            <p:ph type="pic" sz="quarter" idx="19"/>
          </p:nvPr>
        </p:nvSpPr>
        <p:spPr>
          <a:xfrm>
            <a:off x="7684283" y="2747059"/>
            <a:ext cx="1566000" cy="1566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/>
          <a:p>
            <a:r>
              <a:rPr lang="de-DE"/>
              <a:t>Bild durch Klicken auf Symbol hinzufügen</a:t>
            </a:r>
          </a:p>
        </p:txBody>
      </p:sp>
      <p:sp>
        <p:nvSpPr>
          <p:cNvPr id="29" name="Bildplatzhalter 2"/>
          <p:cNvSpPr>
            <a:spLocks noGrp="1"/>
          </p:cNvSpPr>
          <p:nvPr>
            <p:ph type="pic" sz="quarter" idx="20"/>
          </p:nvPr>
        </p:nvSpPr>
        <p:spPr>
          <a:xfrm>
            <a:off x="885829" y="4449615"/>
            <a:ext cx="1566000" cy="1566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/>
          <a:p>
            <a:r>
              <a:rPr lang="de-DE"/>
              <a:t>Bild durch Klicken auf Symbol hinzufügen</a:t>
            </a:r>
          </a:p>
        </p:txBody>
      </p:sp>
      <p:sp>
        <p:nvSpPr>
          <p:cNvPr id="30" name="Bildplatzhalter 2"/>
          <p:cNvSpPr>
            <a:spLocks noGrp="1"/>
          </p:cNvSpPr>
          <p:nvPr>
            <p:ph type="pic" sz="quarter" idx="21"/>
          </p:nvPr>
        </p:nvSpPr>
        <p:spPr>
          <a:xfrm>
            <a:off x="2585067" y="4449615"/>
            <a:ext cx="1566000" cy="1566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/>
          <a:p>
            <a:r>
              <a:rPr lang="de-DE"/>
              <a:t>Bild durch Klicken auf Symbol hinzufügen</a:t>
            </a:r>
          </a:p>
        </p:txBody>
      </p:sp>
      <p:sp>
        <p:nvSpPr>
          <p:cNvPr id="31" name="Bildplatzhalter 2"/>
          <p:cNvSpPr>
            <a:spLocks noGrp="1"/>
          </p:cNvSpPr>
          <p:nvPr>
            <p:ph type="pic" sz="quarter" idx="22"/>
          </p:nvPr>
        </p:nvSpPr>
        <p:spPr>
          <a:xfrm>
            <a:off x="4284305" y="4449615"/>
            <a:ext cx="1566000" cy="1566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/>
          <a:p>
            <a:r>
              <a:rPr lang="de-DE"/>
              <a:t>Bild durch Klicken auf Symbol hinzufügen</a:t>
            </a:r>
          </a:p>
        </p:txBody>
      </p:sp>
      <p:sp>
        <p:nvSpPr>
          <p:cNvPr id="32" name="Bildplatzhalter 2"/>
          <p:cNvSpPr>
            <a:spLocks noGrp="1"/>
          </p:cNvSpPr>
          <p:nvPr>
            <p:ph type="pic" sz="quarter" idx="23"/>
          </p:nvPr>
        </p:nvSpPr>
        <p:spPr>
          <a:xfrm>
            <a:off x="5983543" y="4449615"/>
            <a:ext cx="1566000" cy="1566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/>
          <a:p>
            <a:r>
              <a:rPr lang="de-DE"/>
              <a:t>Bild durch Klicken auf Symbol hinzufügen</a:t>
            </a:r>
          </a:p>
        </p:txBody>
      </p:sp>
      <p:sp>
        <p:nvSpPr>
          <p:cNvPr id="33" name="Bildplatzhalter 2"/>
          <p:cNvSpPr>
            <a:spLocks noGrp="1"/>
          </p:cNvSpPr>
          <p:nvPr>
            <p:ph type="pic" sz="quarter" idx="24"/>
          </p:nvPr>
        </p:nvSpPr>
        <p:spPr>
          <a:xfrm>
            <a:off x="7682779" y="4447599"/>
            <a:ext cx="1566000" cy="1566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/>
          <a:p>
            <a:r>
              <a:rPr lang="de-DE"/>
              <a:t>Bild durch Klicken auf Symbol hinzufügen</a:t>
            </a:r>
          </a:p>
        </p:txBody>
      </p:sp>
      <p:sp>
        <p:nvSpPr>
          <p:cNvPr id="34" name="Bildplatzhalter 2"/>
          <p:cNvSpPr>
            <a:spLocks noGrp="1"/>
          </p:cNvSpPr>
          <p:nvPr>
            <p:ph type="pic" sz="quarter" idx="25"/>
          </p:nvPr>
        </p:nvSpPr>
        <p:spPr>
          <a:xfrm>
            <a:off x="9385079" y="1037468"/>
            <a:ext cx="1566000" cy="1566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/>
          <a:p>
            <a:r>
              <a:rPr lang="de-DE"/>
              <a:t>Bild durch Klicken auf Symbol hinzufügen</a:t>
            </a:r>
            <a:endParaRPr lang="de-DE" dirty="0"/>
          </a:p>
        </p:txBody>
      </p:sp>
      <p:sp>
        <p:nvSpPr>
          <p:cNvPr id="35" name="Bildplatzhalter 2"/>
          <p:cNvSpPr>
            <a:spLocks noGrp="1"/>
          </p:cNvSpPr>
          <p:nvPr>
            <p:ph type="pic" sz="quarter" idx="26"/>
          </p:nvPr>
        </p:nvSpPr>
        <p:spPr>
          <a:xfrm>
            <a:off x="9385079" y="2747059"/>
            <a:ext cx="1566000" cy="1566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/>
          <a:p>
            <a:r>
              <a:rPr lang="de-DE"/>
              <a:t>Bild durch Klicken auf Symbol hinzufügen</a:t>
            </a:r>
            <a:endParaRPr lang="de-DE" dirty="0"/>
          </a:p>
        </p:txBody>
      </p:sp>
      <p:sp>
        <p:nvSpPr>
          <p:cNvPr id="36" name="Bildplatzhalter 2"/>
          <p:cNvSpPr>
            <a:spLocks noGrp="1"/>
          </p:cNvSpPr>
          <p:nvPr>
            <p:ph type="pic" sz="quarter" idx="27"/>
          </p:nvPr>
        </p:nvSpPr>
        <p:spPr>
          <a:xfrm>
            <a:off x="9383575" y="4447599"/>
            <a:ext cx="1566000" cy="1566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/>
          <a:p>
            <a:r>
              <a:rPr lang="de-DE"/>
              <a:t>Bild durch Klicken auf Symbol hinzufügen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190432544"/>
      </p:ext>
    </p:extLst>
  </p:cSld>
  <p:clrMapOvr>
    <a:masterClrMapping/>
  </p:clrMapOvr>
  <p:hf hdr="0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Titel und 8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74712" y="346076"/>
            <a:ext cx="10580687" cy="509588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de-DE" dirty="0"/>
          </a:p>
        </p:txBody>
      </p:sp>
      <p:sp>
        <p:nvSpPr>
          <p:cNvPr id="3" name="Bildplatzhalter 2"/>
          <p:cNvSpPr>
            <a:spLocks noGrp="1"/>
          </p:cNvSpPr>
          <p:nvPr>
            <p:ph type="pic" sz="quarter" idx="10"/>
          </p:nvPr>
        </p:nvSpPr>
        <p:spPr>
          <a:xfrm>
            <a:off x="879785" y="1030288"/>
            <a:ext cx="2498415" cy="234189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/>
          <a:p>
            <a:r>
              <a:rPr lang="de-DE"/>
              <a:t>Bild durch Klicken auf Symbol hinzufügen</a:t>
            </a:r>
          </a:p>
        </p:txBody>
      </p:sp>
      <p:sp>
        <p:nvSpPr>
          <p:cNvPr id="9" name="Bildplatzhalter 2"/>
          <p:cNvSpPr>
            <a:spLocks noGrp="1"/>
          </p:cNvSpPr>
          <p:nvPr>
            <p:ph type="pic" sz="quarter" idx="11"/>
          </p:nvPr>
        </p:nvSpPr>
        <p:spPr>
          <a:xfrm>
            <a:off x="3575257" y="1030288"/>
            <a:ext cx="2498415" cy="234189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/>
          <a:p>
            <a:r>
              <a:rPr lang="de-DE"/>
              <a:t>Bild durch Klicken auf Symbol hinzufügen</a:t>
            </a:r>
          </a:p>
        </p:txBody>
      </p:sp>
      <p:sp>
        <p:nvSpPr>
          <p:cNvPr id="10" name="Bildplatzhalter 2"/>
          <p:cNvSpPr>
            <a:spLocks noGrp="1"/>
          </p:cNvSpPr>
          <p:nvPr>
            <p:ph type="pic" sz="quarter" idx="12"/>
          </p:nvPr>
        </p:nvSpPr>
        <p:spPr>
          <a:xfrm>
            <a:off x="6270729" y="1030288"/>
            <a:ext cx="2498415" cy="234189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/>
          <a:p>
            <a:r>
              <a:rPr lang="de-DE"/>
              <a:t>Bild durch Klicken auf Symbol hinzufügen</a:t>
            </a:r>
          </a:p>
        </p:txBody>
      </p:sp>
      <p:sp>
        <p:nvSpPr>
          <p:cNvPr id="11" name="Bildplatzhalter 2"/>
          <p:cNvSpPr>
            <a:spLocks noGrp="1"/>
          </p:cNvSpPr>
          <p:nvPr>
            <p:ph type="pic" sz="quarter" idx="13"/>
          </p:nvPr>
        </p:nvSpPr>
        <p:spPr>
          <a:xfrm>
            <a:off x="8966200" y="1030288"/>
            <a:ext cx="2498415" cy="234189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/>
          <a:p>
            <a:r>
              <a:rPr lang="de-DE"/>
              <a:t>Bild durch Klicken auf Symbol hinzufügen</a:t>
            </a:r>
          </a:p>
        </p:txBody>
      </p:sp>
      <p:sp>
        <p:nvSpPr>
          <p:cNvPr id="12" name="Bildplatzhalter 2"/>
          <p:cNvSpPr>
            <a:spLocks noGrp="1"/>
          </p:cNvSpPr>
          <p:nvPr>
            <p:ph type="pic" sz="quarter" idx="14"/>
          </p:nvPr>
        </p:nvSpPr>
        <p:spPr>
          <a:xfrm>
            <a:off x="880142" y="3572347"/>
            <a:ext cx="2498415" cy="234189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/>
          <a:p>
            <a:r>
              <a:rPr lang="de-DE"/>
              <a:t>Bild durch Klicken auf Symbol hinzufügen</a:t>
            </a:r>
          </a:p>
        </p:txBody>
      </p:sp>
      <p:sp>
        <p:nvSpPr>
          <p:cNvPr id="13" name="Bildplatzhalter 2"/>
          <p:cNvSpPr>
            <a:spLocks noGrp="1"/>
          </p:cNvSpPr>
          <p:nvPr>
            <p:ph type="pic" sz="quarter" idx="15"/>
          </p:nvPr>
        </p:nvSpPr>
        <p:spPr>
          <a:xfrm>
            <a:off x="3575614" y="3572347"/>
            <a:ext cx="2498415" cy="234189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/>
          <a:p>
            <a:r>
              <a:rPr lang="de-DE"/>
              <a:t>Bild durch Klicken auf Symbol hinzufügen</a:t>
            </a:r>
          </a:p>
        </p:txBody>
      </p:sp>
      <p:sp>
        <p:nvSpPr>
          <p:cNvPr id="14" name="Bildplatzhalter 2"/>
          <p:cNvSpPr>
            <a:spLocks noGrp="1"/>
          </p:cNvSpPr>
          <p:nvPr>
            <p:ph type="pic" sz="quarter" idx="16"/>
          </p:nvPr>
        </p:nvSpPr>
        <p:spPr>
          <a:xfrm>
            <a:off x="6271086" y="3572347"/>
            <a:ext cx="2498415" cy="234189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/>
          <a:p>
            <a:r>
              <a:rPr lang="de-DE"/>
              <a:t>Bild durch Klicken auf Symbol hinzufügen</a:t>
            </a:r>
          </a:p>
        </p:txBody>
      </p:sp>
      <p:sp>
        <p:nvSpPr>
          <p:cNvPr id="15" name="Bildplatzhalter 2"/>
          <p:cNvSpPr>
            <a:spLocks noGrp="1"/>
          </p:cNvSpPr>
          <p:nvPr>
            <p:ph type="pic" sz="quarter" idx="17"/>
          </p:nvPr>
        </p:nvSpPr>
        <p:spPr>
          <a:xfrm>
            <a:off x="8966557" y="3572347"/>
            <a:ext cx="2498415" cy="234189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/>
          <a:p>
            <a:r>
              <a:rPr lang="de-DE"/>
              <a:t>Bild durch Klicken auf Symbol hinzufügen</a:t>
            </a:r>
          </a:p>
        </p:txBody>
      </p:sp>
    </p:spTree>
    <p:extLst>
      <p:ext uri="{BB962C8B-B14F-4D97-AF65-F5344CB8AC3E}">
        <p14:creationId xmlns:p14="http://schemas.microsoft.com/office/powerpoint/2010/main" val="1046371656"/>
      </p:ext>
    </p:extLst>
  </p:cSld>
  <p:clrMapOvr>
    <a:masterClrMapping/>
  </p:clrMapOvr>
  <p:hf hdr="0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Titel und 6 Bilder_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74712" y="346076"/>
            <a:ext cx="10580687" cy="509588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de-DE" dirty="0"/>
          </a:p>
        </p:txBody>
      </p:sp>
      <p:sp>
        <p:nvSpPr>
          <p:cNvPr id="3" name="Bildplatzhalter 2"/>
          <p:cNvSpPr>
            <a:spLocks noGrp="1"/>
          </p:cNvSpPr>
          <p:nvPr>
            <p:ph type="pic" sz="quarter" idx="12"/>
          </p:nvPr>
        </p:nvSpPr>
        <p:spPr>
          <a:xfrm>
            <a:off x="9703" y="1057584"/>
            <a:ext cx="4050000" cy="2520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/>
          <a:p>
            <a:r>
              <a:rPr lang="de-DE"/>
              <a:t>Bild durch Klicken auf Symbol hinzufügen</a:t>
            </a:r>
          </a:p>
        </p:txBody>
      </p:sp>
      <p:sp>
        <p:nvSpPr>
          <p:cNvPr id="14" name="Bildplatzhalter 2"/>
          <p:cNvSpPr>
            <a:spLocks noGrp="1"/>
          </p:cNvSpPr>
          <p:nvPr>
            <p:ph type="pic" sz="quarter" idx="13"/>
          </p:nvPr>
        </p:nvSpPr>
        <p:spPr>
          <a:xfrm>
            <a:off x="4081331" y="1057584"/>
            <a:ext cx="4050000" cy="2520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/>
          <a:p>
            <a:r>
              <a:rPr lang="de-DE"/>
              <a:t>Bild durch Klicken auf Symbol hinzufügen</a:t>
            </a:r>
            <a:endParaRPr lang="de-DE" dirty="0"/>
          </a:p>
        </p:txBody>
      </p:sp>
      <p:sp>
        <p:nvSpPr>
          <p:cNvPr id="15" name="Bildplatzhalter 2"/>
          <p:cNvSpPr>
            <a:spLocks noGrp="1"/>
          </p:cNvSpPr>
          <p:nvPr>
            <p:ph type="pic" sz="quarter" idx="14"/>
          </p:nvPr>
        </p:nvSpPr>
        <p:spPr>
          <a:xfrm>
            <a:off x="8152960" y="1057584"/>
            <a:ext cx="4050000" cy="2520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/>
          <a:p>
            <a:r>
              <a:rPr lang="de-DE"/>
              <a:t>Bild durch Klicken auf Symbol hinzufügen</a:t>
            </a:r>
            <a:endParaRPr lang="de-DE" dirty="0"/>
          </a:p>
        </p:txBody>
      </p:sp>
      <p:sp>
        <p:nvSpPr>
          <p:cNvPr id="16" name="Bildplatzhalter 2"/>
          <p:cNvSpPr>
            <a:spLocks noGrp="1"/>
          </p:cNvSpPr>
          <p:nvPr>
            <p:ph type="pic" sz="quarter" idx="15"/>
          </p:nvPr>
        </p:nvSpPr>
        <p:spPr>
          <a:xfrm>
            <a:off x="5151" y="3602514"/>
            <a:ext cx="4050000" cy="2520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/>
          <a:p>
            <a:r>
              <a:rPr lang="de-DE"/>
              <a:t>Bild durch Klicken auf Symbol hinzufügen</a:t>
            </a:r>
          </a:p>
        </p:txBody>
      </p:sp>
      <p:sp>
        <p:nvSpPr>
          <p:cNvPr id="17" name="Bildplatzhalter 2"/>
          <p:cNvSpPr>
            <a:spLocks noGrp="1"/>
          </p:cNvSpPr>
          <p:nvPr>
            <p:ph type="pic" sz="quarter" idx="16"/>
          </p:nvPr>
        </p:nvSpPr>
        <p:spPr>
          <a:xfrm>
            <a:off x="4076779" y="3602514"/>
            <a:ext cx="4050000" cy="2520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/>
          <a:p>
            <a:r>
              <a:rPr lang="de-DE"/>
              <a:t>Bild durch Klicken auf Symbol hinzufügen</a:t>
            </a:r>
            <a:endParaRPr lang="de-DE" dirty="0"/>
          </a:p>
        </p:txBody>
      </p:sp>
      <p:sp>
        <p:nvSpPr>
          <p:cNvPr id="18" name="Bildplatzhalter 2"/>
          <p:cNvSpPr>
            <a:spLocks noGrp="1"/>
          </p:cNvSpPr>
          <p:nvPr>
            <p:ph type="pic" sz="quarter" idx="17"/>
          </p:nvPr>
        </p:nvSpPr>
        <p:spPr>
          <a:xfrm>
            <a:off x="8148408" y="3602514"/>
            <a:ext cx="4050000" cy="2520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/>
          <a:p>
            <a:r>
              <a:rPr lang="de-DE"/>
              <a:t>Bild durch Klicken auf Symbol hinzufügen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05404375"/>
      </p:ext>
    </p:extLst>
  </p:cSld>
  <p:clrMapOvr>
    <a:masterClrMapping/>
  </p:clrMapOvr>
  <p:hf hdr="0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74712" y="346076"/>
            <a:ext cx="10580687" cy="509588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578846441"/>
      </p:ext>
    </p:extLst>
  </p:cSld>
  <p:clrMapOvr>
    <a:masterClrMapping/>
  </p:clrMapOvr>
  <p:hf hdr="0"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74712" y="346076"/>
            <a:ext cx="10580687" cy="509588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de-DE" dirty="0"/>
          </a:p>
        </p:txBody>
      </p:sp>
      <p:sp>
        <p:nvSpPr>
          <p:cNvPr id="7" name="Bildplatzhalter 6"/>
          <p:cNvSpPr>
            <a:spLocks noGrp="1"/>
          </p:cNvSpPr>
          <p:nvPr>
            <p:ph type="pic" sz="quarter" idx="10"/>
          </p:nvPr>
        </p:nvSpPr>
        <p:spPr>
          <a:xfrm>
            <a:off x="0" y="1030288"/>
            <a:ext cx="12192000" cy="5099050"/>
          </a:xfrm>
        </p:spPr>
        <p:txBody>
          <a:bodyPr/>
          <a:lstStyle/>
          <a:p>
            <a:r>
              <a:rPr lang="de-DE"/>
              <a:t>Bild durch Klicken auf Symbol hinzufügen</a:t>
            </a:r>
          </a:p>
        </p:txBody>
      </p:sp>
    </p:spTree>
    <p:extLst>
      <p:ext uri="{BB962C8B-B14F-4D97-AF65-F5344CB8AC3E}">
        <p14:creationId xmlns:p14="http://schemas.microsoft.com/office/powerpoint/2010/main" val="3527797347"/>
      </p:ext>
    </p:extLst>
  </p:cSld>
  <p:clrMapOvr>
    <a:masterClrMapping/>
  </p:clrMapOvr>
  <p:hf hdr="0"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Bildplatzhalter 2"/>
          <p:cNvSpPr>
            <a:spLocks noGrp="1"/>
          </p:cNvSpPr>
          <p:nvPr>
            <p:ph type="pic" sz="quarter" idx="10"/>
          </p:nvPr>
        </p:nvSpPr>
        <p:spPr>
          <a:xfrm>
            <a:off x="0" y="6"/>
            <a:ext cx="12192000" cy="6129331"/>
          </a:xfrm>
        </p:spPr>
        <p:txBody>
          <a:bodyPr/>
          <a:lstStyle/>
          <a:p>
            <a:r>
              <a:rPr lang="de-DE"/>
              <a:t>Bild durch Klicken auf Symbol hinzufügen</a:t>
            </a:r>
          </a:p>
        </p:txBody>
      </p:sp>
    </p:spTree>
    <p:extLst>
      <p:ext uri="{BB962C8B-B14F-4D97-AF65-F5344CB8AC3E}">
        <p14:creationId xmlns:p14="http://schemas.microsoft.com/office/powerpoint/2010/main" val="404971205"/>
      </p:ext>
    </p:extLst>
  </p:cSld>
  <p:clrMapOvr>
    <a:masterClrMapping/>
  </p:clrMapOvr>
  <p:hf hdr="0"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eck 2"/>
          <p:cNvSpPr/>
          <p:nvPr/>
        </p:nvSpPr>
        <p:spPr>
          <a:xfrm>
            <a:off x="0" y="2"/>
            <a:ext cx="12192000" cy="6129336"/>
          </a:xfrm>
          <a:prstGeom prst="rect">
            <a:avLst/>
          </a:prstGeom>
          <a:gradFill>
            <a:gsLst>
              <a:gs pos="14000">
                <a:schemeClr val="accent2"/>
              </a:gs>
              <a:gs pos="100000">
                <a:schemeClr val="accent1"/>
              </a:gs>
            </a:gsLst>
            <a:lin ang="15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800"/>
          </a:p>
        </p:txBody>
      </p:sp>
      <p:sp>
        <p:nvSpPr>
          <p:cNvPr id="4" name="Titel 1"/>
          <p:cNvSpPr>
            <a:spLocks noGrp="1"/>
          </p:cNvSpPr>
          <p:nvPr>
            <p:ph type="title" hasCustomPrompt="1"/>
          </p:nvPr>
        </p:nvSpPr>
        <p:spPr>
          <a:xfrm>
            <a:off x="882771" y="3835706"/>
            <a:ext cx="3881437" cy="492443"/>
          </a:xfrm>
          <a:noFill/>
          <a:ln>
            <a:noFill/>
          </a:ln>
        </p:spPr>
        <p:txBody>
          <a:bodyPr wrap="none" lIns="0">
            <a:spAutoFit/>
          </a:bodyPr>
          <a:lstStyle>
            <a:lvl1pPr>
              <a:defRPr sz="3200" b="1"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Titelmasterformat</a:t>
            </a:r>
          </a:p>
        </p:txBody>
      </p:sp>
      <p:sp>
        <p:nvSpPr>
          <p:cNvPr id="5" name="Textplatzhalter 5">
            <a:extLst>
              <a:ext uri="{FF2B5EF4-FFF2-40B4-BE49-F238E27FC236}">
                <a16:creationId xmlns:a16="http://schemas.microsoft.com/office/drawing/2014/main" id="{AB2194A4-CBE4-4A84-B1E9-D417CDD94A30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882770" y="4375609"/>
            <a:ext cx="4694293" cy="492443"/>
          </a:xfrm>
          <a:prstGeom prst="rect">
            <a:avLst/>
          </a:prstGeom>
          <a:noFill/>
        </p:spPr>
        <p:txBody>
          <a:bodyPr wrap="none" lIns="0">
            <a:spAutoFit/>
          </a:bodyPr>
          <a:lstStyle>
            <a:lvl1pPr>
              <a:defRPr sz="3200" b="0">
                <a:solidFill>
                  <a:schemeClr val="bg1"/>
                </a:solidFill>
              </a:defRPr>
            </a:lvl1pPr>
            <a:lvl3pPr marL="72000" indent="0">
              <a:buNone/>
              <a:defRPr/>
            </a:lvl3pPr>
            <a:lvl4pPr marL="180000" indent="0">
              <a:buNone/>
              <a:defRPr/>
            </a:lvl4pPr>
          </a:lstStyle>
          <a:p>
            <a:pPr lvl="0"/>
            <a:r>
              <a:rPr lang="de-DE" dirty="0"/>
              <a:t>durch Kicken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415067521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eck 2"/>
          <p:cNvSpPr/>
          <p:nvPr/>
        </p:nvSpPr>
        <p:spPr>
          <a:xfrm>
            <a:off x="0" y="2"/>
            <a:ext cx="12192000" cy="6129336"/>
          </a:xfrm>
          <a:prstGeom prst="rect">
            <a:avLst/>
          </a:prstGeom>
          <a:gradFill>
            <a:gsLst>
              <a:gs pos="14000">
                <a:schemeClr val="accent2"/>
              </a:gs>
              <a:gs pos="100000">
                <a:schemeClr val="accent1"/>
              </a:gs>
            </a:gsLst>
            <a:lin ang="15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800"/>
          </a:p>
        </p:txBody>
      </p:sp>
      <p:sp>
        <p:nvSpPr>
          <p:cNvPr id="6" name="Titel 1"/>
          <p:cNvSpPr>
            <a:spLocks noGrp="1"/>
          </p:cNvSpPr>
          <p:nvPr>
            <p:ph type="title" hasCustomPrompt="1"/>
          </p:nvPr>
        </p:nvSpPr>
        <p:spPr>
          <a:xfrm>
            <a:off x="882771" y="3835706"/>
            <a:ext cx="3941317" cy="492443"/>
          </a:xfrm>
          <a:solidFill>
            <a:schemeClr val="bg1">
              <a:alpha val="90000"/>
            </a:schemeClr>
          </a:solidFill>
          <a:ln>
            <a:noFill/>
          </a:ln>
        </p:spPr>
        <p:txBody>
          <a:bodyPr wrap="none" lIns="72000" tIns="0" rIns="36000" bIns="0">
            <a:spAutoFit/>
          </a:bodyPr>
          <a:lstStyle>
            <a:lvl1pPr>
              <a:defRPr sz="3200" b="1">
                <a:solidFill>
                  <a:schemeClr val="accent1"/>
                </a:solidFill>
              </a:defRPr>
            </a:lvl1pPr>
          </a:lstStyle>
          <a:p>
            <a:r>
              <a:rPr lang="de-DE" dirty="0"/>
              <a:t>Titelmasterformat</a:t>
            </a:r>
          </a:p>
        </p:txBody>
      </p:sp>
      <p:sp>
        <p:nvSpPr>
          <p:cNvPr id="7" name="Textplatzhalter 5">
            <a:extLst>
              <a:ext uri="{FF2B5EF4-FFF2-40B4-BE49-F238E27FC236}">
                <a16:creationId xmlns:a16="http://schemas.microsoft.com/office/drawing/2014/main" id="{AB2194A4-CBE4-4A84-B1E9-D417CDD94A30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882770" y="4375609"/>
            <a:ext cx="4803348" cy="492443"/>
          </a:xfrm>
          <a:prstGeom prst="rect">
            <a:avLst/>
          </a:prstGeom>
          <a:solidFill>
            <a:schemeClr val="bg1">
              <a:alpha val="90000"/>
            </a:schemeClr>
          </a:solidFill>
        </p:spPr>
        <p:txBody>
          <a:bodyPr wrap="none" lIns="72000" tIns="0" rIns="36000" bIns="0">
            <a:spAutoFit/>
          </a:bodyPr>
          <a:lstStyle>
            <a:lvl1pPr>
              <a:defRPr sz="3200" b="0">
                <a:solidFill>
                  <a:schemeClr val="accent1"/>
                </a:solidFill>
              </a:defRPr>
            </a:lvl1pPr>
            <a:lvl3pPr marL="72000" indent="0">
              <a:buNone/>
              <a:defRPr/>
            </a:lvl3pPr>
            <a:lvl4pPr marL="180000" indent="0">
              <a:buNone/>
              <a:defRPr/>
            </a:lvl4pPr>
          </a:lstStyle>
          <a:p>
            <a:pPr lvl="0"/>
            <a:r>
              <a:rPr lang="de-DE" dirty="0"/>
              <a:t>durch Kicken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149482851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eck 2"/>
          <p:cNvSpPr/>
          <p:nvPr/>
        </p:nvSpPr>
        <p:spPr>
          <a:xfrm>
            <a:off x="0" y="2"/>
            <a:ext cx="12192000" cy="6129336"/>
          </a:xfrm>
          <a:prstGeom prst="rect">
            <a:avLst/>
          </a:prstGeom>
          <a:gradFill>
            <a:gsLst>
              <a:gs pos="14000">
                <a:schemeClr val="accent5"/>
              </a:gs>
              <a:gs pos="100000">
                <a:schemeClr val="accent4"/>
              </a:gs>
            </a:gsLst>
            <a:lin ang="15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800"/>
          </a:p>
        </p:txBody>
      </p:sp>
      <p:sp>
        <p:nvSpPr>
          <p:cNvPr id="4" name="Titel 1"/>
          <p:cNvSpPr>
            <a:spLocks noGrp="1"/>
          </p:cNvSpPr>
          <p:nvPr>
            <p:ph type="title" hasCustomPrompt="1"/>
          </p:nvPr>
        </p:nvSpPr>
        <p:spPr>
          <a:xfrm>
            <a:off x="882771" y="3835706"/>
            <a:ext cx="3881437" cy="492443"/>
          </a:xfrm>
          <a:noFill/>
          <a:ln>
            <a:noFill/>
          </a:ln>
        </p:spPr>
        <p:txBody>
          <a:bodyPr wrap="none" lIns="0">
            <a:spAutoFit/>
          </a:bodyPr>
          <a:lstStyle>
            <a:lvl1pPr>
              <a:defRPr sz="3200" b="1"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Titelmasterformat</a:t>
            </a:r>
          </a:p>
        </p:txBody>
      </p:sp>
      <p:sp>
        <p:nvSpPr>
          <p:cNvPr id="5" name="Textplatzhalter 5">
            <a:extLst>
              <a:ext uri="{FF2B5EF4-FFF2-40B4-BE49-F238E27FC236}">
                <a16:creationId xmlns:a16="http://schemas.microsoft.com/office/drawing/2014/main" id="{AB2194A4-CBE4-4A84-B1E9-D417CDD94A30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882770" y="4375609"/>
            <a:ext cx="4694293" cy="492443"/>
          </a:xfrm>
          <a:prstGeom prst="rect">
            <a:avLst/>
          </a:prstGeom>
          <a:noFill/>
        </p:spPr>
        <p:txBody>
          <a:bodyPr wrap="none" lIns="0">
            <a:spAutoFit/>
          </a:bodyPr>
          <a:lstStyle>
            <a:lvl1pPr>
              <a:defRPr sz="3200" b="0">
                <a:solidFill>
                  <a:schemeClr val="bg1"/>
                </a:solidFill>
              </a:defRPr>
            </a:lvl1pPr>
            <a:lvl3pPr marL="72000" indent="0">
              <a:buNone/>
              <a:defRPr/>
            </a:lvl3pPr>
            <a:lvl4pPr marL="180000" indent="0">
              <a:buNone/>
              <a:defRPr/>
            </a:lvl4pPr>
          </a:lstStyle>
          <a:p>
            <a:pPr lvl="0"/>
            <a:r>
              <a:rPr lang="de-DE" dirty="0"/>
              <a:t>durch Kicken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13133605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elfolie_TUD_blauverlauf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hteck 12"/>
          <p:cNvSpPr/>
          <p:nvPr/>
        </p:nvSpPr>
        <p:spPr>
          <a:xfrm>
            <a:off x="0" y="0"/>
            <a:ext cx="12192000" cy="6858001"/>
          </a:xfrm>
          <a:prstGeom prst="rect">
            <a:avLst/>
          </a:prstGeom>
          <a:gradFill>
            <a:gsLst>
              <a:gs pos="14000">
                <a:schemeClr val="accent2"/>
              </a:gs>
              <a:gs pos="100000">
                <a:schemeClr val="accent1"/>
              </a:gs>
            </a:gsLst>
            <a:lin ang="15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800"/>
          </a:p>
        </p:txBody>
      </p:sp>
      <p:sp>
        <p:nvSpPr>
          <p:cNvPr id="12" name="Textplatzhalter 25"/>
          <p:cNvSpPr>
            <a:spLocks noGrp="1"/>
          </p:cNvSpPr>
          <p:nvPr>
            <p:ph type="body" sz="quarter" idx="10" hasCustomPrompt="1"/>
          </p:nvPr>
        </p:nvSpPr>
        <p:spPr>
          <a:xfrm>
            <a:off x="882808" y="2852116"/>
            <a:ext cx="1692959" cy="246221"/>
          </a:xfrm>
          <a:prstGeom prst="rect">
            <a:avLst/>
          </a:prstGeom>
          <a:noFill/>
          <a:ln>
            <a:noFill/>
          </a:ln>
        </p:spPr>
        <p:txBody>
          <a:bodyPr wrap="none" lIns="0">
            <a:spAutoFit/>
          </a:bodyPr>
          <a:lstStyle>
            <a:lvl1pPr>
              <a:spcBef>
                <a:spcPts val="0"/>
              </a:spcBef>
              <a:defRPr sz="1600" b="1">
                <a:solidFill>
                  <a:schemeClr val="bg1">
                    <a:alpha val="70000"/>
                  </a:schemeClr>
                </a:solidFill>
              </a:defRPr>
            </a:lvl1pPr>
          </a:lstStyle>
          <a:p>
            <a:pPr lvl="0"/>
            <a:r>
              <a:rPr lang="de-DE" dirty="0"/>
              <a:t>Vorname, Name</a:t>
            </a:r>
          </a:p>
        </p:txBody>
      </p:sp>
      <p:sp>
        <p:nvSpPr>
          <p:cNvPr id="14" name="Titel 1"/>
          <p:cNvSpPr>
            <a:spLocks noGrp="1"/>
          </p:cNvSpPr>
          <p:nvPr>
            <p:ph type="title" hasCustomPrompt="1"/>
          </p:nvPr>
        </p:nvSpPr>
        <p:spPr>
          <a:xfrm>
            <a:off x="882771" y="3835706"/>
            <a:ext cx="3881437" cy="492443"/>
          </a:xfrm>
          <a:noFill/>
          <a:ln>
            <a:noFill/>
          </a:ln>
        </p:spPr>
        <p:txBody>
          <a:bodyPr wrap="none" lIns="0">
            <a:spAutoFit/>
          </a:bodyPr>
          <a:lstStyle>
            <a:lvl1pPr>
              <a:defRPr sz="3200" b="1"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Titelmasterformat</a:t>
            </a:r>
          </a:p>
        </p:txBody>
      </p:sp>
      <p:sp>
        <p:nvSpPr>
          <p:cNvPr id="15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882772" y="5028236"/>
            <a:ext cx="5981697" cy="246221"/>
          </a:xfrm>
          <a:prstGeom prst="rect">
            <a:avLst/>
          </a:prstGeom>
          <a:noFill/>
        </p:spPr>
        <p:txBody>
          <a:bodyPr wrap="none" lIns="0">
            <a:spAutoFit/>
          </a:bodyPr>
          <a:lstStyle>
            <a:lvl1pPr marL="0" indent="0" algn="l">
              <a:buNone/>
              <a:defRPr b="0">
                <a:solidFill>
                  <a:schemeClr val="bg1">
                    <a:alpha val="7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dirty="0"/>
              <a:t>Formatvorlage des Untertitelmasters durch Klicken bearbeiten</a:t>
            </a:r>
          </a:p>
        </p:txBody>
      </p:sp>
      <p:sp>
        <p:nvSpPr>
          <p:cNvPr id="16" name="Textplatzhalter 25">
            <a:extLst>
              <a:ext uri="{FF2B5EF4-FFF2-40B4-BE49-F238E27FC236}">
                <a16:creationId xmlns:a16="http://schemas.microsoft.com/office/drawing/2014/main" id="{78DD96F1-BE0C-4FE4-B69F-BA85926561C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882808" y="3138045"/>
            <a:ext cx="3028966" cy="246221"/>
          </a:xfrm>
          <a:prstGeom prst="rect">
            <a:avLst/>
          </a:prstGeom>
          <a:noFill/>
          <a:ln>
            <a:noFill/>
          </a:ln>
        </p:spPr>
        <p:txBody>
          <a:bodyPr wrap="none" lIns="0">
            <a:spAutoFit/>
          </a:bodyPr>
          <a:lstStyle>
            <a:lvl1pPr>
              <a:spcBef>
                <a:spcPts val="0"/>
              </a:spcBef>
              <a:defRPr sz="1600" b="0">
                <a:solidFill>
                  <a:schemeClr val="bg1">
                    <a:alpha val="70000"/>
                  </a:schemeClr>
                </a:solidFill>
              </a:defRPr>
            </a:lvl1pPr>
          </a:lstStyle>
          <a:p>
            <a:pPr lvl="0"/>
            <a:r>
              <a:rPr lang="de-DE" dirty="0"/>
              <a:t>Struktureinheit der TU Dresden</a:t>
            </a:r>
          </a:p>
        </p:txBody>
      </p:sp>
      <p:sp>
        <p:nvSpPr>
          <p:cNvPr id="17" name="Textplatzhalter 5">
            <a:extLst>
              <a:ext uri="{FF2B5EF4-FFF2-40B4-BE49-F238E27FC236}">
                <a16:creationId xmlns:a16="http://schemas.microsoft.com/office/drawing/2014/main" id="{AB2194A4-CBE4-4A84-B1E9-D417CDD94A30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882770" y="4375609"/>
            <a:ext cx="4694293" cy="492443"/>
          </a:xfrm>
          <a:prstGeom prst="rect">
            <a:avLst/>
          </a:prstGeom>
          <a:noFill/>
        </p:spPr>
        <p:txBody>
          <a:bodyPr wrap="none" lIns="0">
            <a:spAutoFit/>
          </a:bodyPr>
          <a:lstStyle>
            <a:lvl1pPr>
              <a:defRPr sz="3200" b="0">
                <a:solidFill>
                  <a:schemeClr val="bg1"/>
                </a:solidFill>
              </a:defRPr>
            </a:lvl1pPr>
            <a:lvl3pPr marL="72000" indent="0">
              <a:buNone/>
              <a:defRPr/>
            </a:lvl3pPr>
            <a:lvl4pPr marL="180000" indent="0">
              <a:buNone/>
              <a:defRPr/>
            </a:lvl4pPr>
          </a:lstStyle>
          <a:p>
            <a:pPr lvl="0"/>
            <a:r>
              <a:rPr lang="de-DE" dirty="0"/>
              <a:t>durch Kicken bearbeiten</a:t>
            </a:r>
          </a:p>
        </p:txBody>
      </p:sp>
      <p:sp>
        <p:nvSpPr>
          <p:cNvPr id="18" name="Textplatzhalter 7">
            <a:extLst>
              <a:ext uri="{FF2B5EF4-FFF2-40B4-BE49-F238E27FC236}">
                <a16:creationId xmlns:a16="http://schemas.microsoft.com/office/drawing/2014/main" id="{F1D71DE1-F9B2-4550-A173-A1C0CE63C085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82808" y="5312641"/>
            <a:ext cx="4602029" cy="246221"/>
          </a:xfrm>
          <a:prstGeom prst="rect">
            <a:avLst/>
          </a:prstGeom>
          <a:noFill/>
        </p:spPr>
        <p:txBody>
          <a:bodyPr wrap="none" lIns="0">
            <a:spAutoFit/>
          </a:bodyPr>
          <a:lstStyle>
            <a:lvl1pPr>
              <a:defRPr b="0">
                <a:solidFill>
                  <a:schemeClr val="bg1">
                    <a:alpha val="70000"/>
                  </a:schemeClr>
                </a:solidFill>
              </a:defRPr>
            </a:lvl1pPr>
          </a:lstStyle>
          <a:p>
            <a:pPr lvl="0"/>
            <a:r>
              <a:rPr lang="de-DE" dirty="0"/>
              <a:t>Ort oder Anlass des Vortrags // 18. Februar 2022</a:t>
            </a:r>
          </a:p>
        </p:txBody>
      </p:sp>
      <p:pic>
        <p:nvPicPr>
          <p:cNvPr id="19" name="Grafik 18" descr="Logo. Acht unregelmäßige Dreiecksflächen sind, im Uhrzeigersinn zu einem regelmäßig achteckigen Ring angeordnet. Links daneben zweizeilig der Schriftzug &quot;DRESDEN concept" title="Logo Dresden concept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07694" y="329323"/>
            <a:ext cx="1463906" cy="543600"/>
          </a:xfrm>
          <a:prstGeom prst="rect">
            <a:avLst/>
          </a:prstGeom>
        </p:spPr>
      </p:pic>
      <p:pic>
        <p:nvPicPr>
          <p:cNvPr id="20" name="Grafik 19" descr="Logo. Schriftzug &quot;Technische Universität Dresden&quot;. Links davon befindet sich ein Achteck, das in zwei Bereiche aufgeteilt ist, die zusammen die Buchstaben &quot;T&quot; und &quot;U&quot; ergeben." title="Logo der TU Dresden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0304" y="349731"/>
            <a:ext cx="1765029" cy="51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1382528"/>
      </p:ext>
    </p:extLst>
  </p:cSld>
  <p:clrMapOvr>
    <a:masterClrMapping/>
  </p:clrMapOvr>
  <p:hf hdr="0"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ildplatzhalter 3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129338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r>
              <a:rPr lang="de-DE"/>
              <a:t>Bild durch Klicken auf Symbol hinzufügen</a:t>
            </a:r>
          </a:p>
        </p:txBody>
      </p:sp>
      <p:sp>
        <p:nvSpPr>
          <p:cNvPr id="6" name="Titel 1"/>
          <p:cNvSpPr>
            <a:spLocks noGrp="1"/>
          </p:cNvSpPr>
          <p:nvPr>
            <p:ph type="title" hasCustomPrompt="1"/>
          </p:nvPr>
        </p:nvSpPr>
        <p:spPr>
          <a:xfrm>
            <a:off x="882771" y="3835706"/>
            <a:ext cx="3941317" cy="492443"/>
          </a:xfrm>
          <a:solidFill>
            <a:schemeClr val="bg1">
              <a:alpha val="90000"/>
            </a:schemeClr>
          </a:solidFill>
          <a:ln>
            <a:noFill/>
          </a:ln>
        </p:spPr>
        <p:txBody>
          <a:bodyPr wrap="none" lIns="72000" tIns="0" rIns="36000" bIns="0">
            <a:spAutoFit/>
          </a:bodyPr>
          <a:lstStyle>
            <a:lvl1pPr>
              <a:defRPr sz="3200" b="1">
                <a:solidFill>
                  <a:schemeClr val="accent1"/>
                </a:solidFill>
              </a:defRPr>
            </a:lvl1pPr>
          </a:lstStyle>
          <a:p>
            <a:r>
              <a:rPr lang="de-DE" dirty="0"/>
              <a:t>Titelmasterformat</a:t>
            </a:r>
          </a:p>
        </p:txBody>
      </p:sp>
      <p:sp>
        <p:nvSpPr>
          <p:cNvPr id="7" name="Textplatzhalter 5">
            <a:extLst>
              <a:ext uri="{FF2B5EF4-FFF2-40B4-BE49-F238E27FC236}">
                <a16:creationId xmlns:a16="http://schemas.microsoft.com/office/drawing/2014/main" id="{AB2194A4-CBE4-4A84-B1E9-D417CDD94A30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882770" y="4375609"/>
            <a:ext cx="4803348" cy="492443"/>
          </a:xfrm>
          <a:prstGeom prst="rect">
            <a:avLst/>
          </a:prstGeom>
          <a:solidFill>
            <a:schemeClr val="bg1">
              <a:alpha val="90000"/>
            </a:schemeClr>
          </a:solidFill>
        </p:spPr>
        <p:txBody>
          <a:bodyPr wrap="none" lIns="72000" tIns="0" rIns="36000" bIns="0">
            <a:spAutoFit/>
          </a:bodyPr>
          <a:lstStyle>
            <a:lvl1pPr>
              <a:defRPr sz="3200" b="0">
                <a:solidFill>
                  <a:schemeClr val="accent1"/>
                </a:solidFill>
              </a:defRPr>
            </a:lvl1pPr>
            <a:lvl3pPr marL="72000" indent="0">
              <a:buNone/>
              <a:defRPr/>
            </a:lvl3pPr>
            <a:lvl4pPr marL="180000" indent="0">
              <a:buNone/>
              <a:defRPr/>
            </a:lvl4pPr>
          </a:lstStyle>
          <a:p>
            <a:pPr lvl="0"/>
            <a:r>
              <a:rPr lang="de-DE" dirty="0"/>
              <a:t>durch Kicken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13886114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elfolie_TUD_wei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platzhalter 25"/>
          <p:cNvSpPr>
            <a:spLocks noGrp="1"/>
          </p:cNvSpPr>
          <p:nvPr>
            <p:ph type="body" sz="quarter" idx="10" hasCustomPrompt="1"/>
          </p:nvPr>
        </p:nvSpPr>
        <p:spPr>
          <a:xfrm>
            <a:off x="882808" y="2852116"/>
            <a:ext cx="1692959" cy="246221"/>
          </a:xfrm>
          <a:prstGeom prst="rect">
            <a:avLst/>
          </a:prstGeom>
          <a:noFill/>
          <a:ln>
            <a:noFill/>
          </a:ln>
        </p:spPr>
        <p:txBody>
          <a:bodyPr wrap="none" lIns="0">
            <a:spAutoFit/>
          </a:bodyPr>
          <a:lstStyle>
            <a:lvl1pPr>
              <a:spcBef>
                <a:spcPts val="0"/>
              </a:spcBef>
              <a:defRPr sz="1600" b="1">
                <a:solidFill>
                  <a:schemeClr val="accent1"/>
                </a:solidFill>
              </a:defRPr>
            </a:lvl1pPr>
          </a:lstStyle>
          <a:p>
            <a:pPr lvl="0"/>
            <a:r>
              <a:rPr lang="de-DE" dirty="0"/>
              <a:t>Vorname, Name</a:t>
            </a:r>
          </a:p>
        </p:txBody>
      </p:sp>
      <p:sp>
        <p:nvSpPr>
          <p:cNvPr id="8" name="Titel 1"/>
          <p:cNvSpPr>
            <a:spLocks noGrp="1"/>
          </p:cNvSpPr>
          <p:nvPr>
            <p:ph type="title" hasCustomPrompt="1"/>
          </p:nvPr>
        </p:nvSpPr>
        <p:spPr>
          <a:xfrm>
            <a:off x="882771" y="3835706"/>
            <a:ext cx="3881437" cy="492443"/>
          </a:xfrm>
          <a:noFill/>
          <a:ln>
            <a:noFill/>
          </a:ln>
        </p:spPr>
        <p:txBody>
          <a:bodyPr wrap="none" lIns="0">
            <a:spAutoFit/>
          </a:bodyPr>
          <a:lstStyle>
            <a:lvl1pPr>
              <a:defRPr sz="3200" b="1">
                <a:solidFill>
                  <a:schemeClr val="accent1"/>
                </a:solidFill>
              </a:defRPr>
            </a:lvl1pPr>
          </a:lstStyle>
          <a:p>
            <a:r>
              <a:rPr lang="de-DE" dirty="0"/>
              <a:t>Titelmasterformat</a:t>
            </a:r>
          </a:p>
        </p:txBody>
      </p:sp>
      <p:sp>
        <p:nvSpPr>
          <p:cNvPr id="11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882772" y="5028236"/>
            <a:ext cx="5981697" cy="246221"/>
          </a:xfrm>
          <a:prstGeom prst="rect">
            <a:avLst/>
          </a:prstGeom>
          <a:noFill/>
        </p:spPr>
        <p:txBody>
          <a:bodyPr wrap="none" lIns="0">
            <a:spAutoFit/>
          </a:bodyPr>
          <a:lstStyle>
            <a:lvl1pPr marL="0" indent="0" algn="l">
              <a:buNone/>
              <a:defRPr b="0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dirty="0"/>
              <a:t>Formatvorlage des Untertitelmasters durch Klicken bearbeiten</a:t>
            </a:r>
          </a:p>
        </p:txBody>
      </p:sp>
      <p:sp>
        <p:nvSpPr>
          <p:cNvPr id="12" name="Textplatzhalter 25">
            <a:extLst>
              <a:ext uri="{FF2B5EF4-FFF2-40B4-BE49-F238E27FC236}">
                <a16:creationId xmlns:a16="http://schemas.microsoft.com/office/drawing/2014/main" id="{78DD96F1-BE0C-4FE4-B69F-BA85926561C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882808" y="3138045"/>
            <a:ext cx="3028966" cy="246221"/>
          </a:xfrm>
          <a:prstGeom prst="rect">
            <a:avLst/>
          </a:prstGeom>
          <a:noFill/>
          <a:ln>
            <a:noFill/>
          </a:ln>
        </p:spPr>
        <p:txBody>
          <a:bodyPr wrap="none" lIns="0">
            <a:spAutoFit/>
          </a:bodyPr>
          <a:lstStyle>
            <a:lvl1pPr>
              <a:spcBef>
                <a:spcPts val="0"/>
              </a:spcBef>
              <a:defRPr sz="1600" b="0">
                <a:solidFill>
                  <a:schemeClr val="accent1"/>
                </a:solidFill>
              </a:defRPr>
            </a:lvl1pPr>
          </a:lstStyle>
          <a:p>
            <a:pPr lvl="0"/>
            <a:r>
              <a:rPr lang="de-DE" dirty="0"/>
              <a:t>Struktureinheit der TU Dresden</a:t>
            </a:r>
          </a:p>
        </p:txBody>
      </p:sp>
      <p:sp>
        <p:nvSpPr>
          <p:cNvPr id="13" name="Textplatzhalter 5">
            <a:extLst>
              <a:ext uri="{FF2B5EF4-FFF2-40B4-BE49-F238E27FC236}">
                <a16:creationId xmlns:a16="http://schemas.microsoft.com/office/drawing/2014/main" id="{AB2194A4-CBE4-4A84-B1E9-D417CDD94A30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882770" y="4375609"/>
            <a:ext cx="4694293" cy="492443"/>
          </a:xfrm>
          <a:prstGeom prst="rect">
            <a:avLst/>
          </a:prstGeom>
          <a:noFill/>
        </p:spPr>
        <p:txBody>
          <a:bodyPr wrap="none" lIns="0">
            <a:spAutoFit/>
          </a:bodyPr>
          <a:lstStyle>
            <a:lvl1pPr>
              <a:defRPr sz="3200" b="0">
                <a:solidFill>
                  <a:schemeClr val="accent1"/>
                </a:solidFill>
              </a:defRPr>
            </a:lvl1pPr>
            <a:lvl3pPr marL="72000" indent="0">
              <a:buNone/>
              <a:defRPr/>
            </a:lvl3pPr>
            <a:lvl4pPr marL="180000" indent="0">
              <a:buNone/>
              <a:defRPr/>
            </a:lvl4pPr>
          </a:lstStyle>
          <a:p>
            <a:pPr lvl="0"/>
            <a:r>
              <a:rPr lang="de-DE" dirty="0"/>
              <a:t>durch Kicken bearbeiten</a:t>
            </a:r>
          </a:p>
        </p:txBody>
      </p:sp>
      <p:sp>
        <p:nvSpPr>
          <p:cNvPr id="14" name="Textplatzhalter 7">
            <a:extLst>
              <a:ext uri="{FF2B5EF4-FFF2-40B4-BE49-F238E27FC236}">
                <a16:creationId xmlns:a16="http://schemas.microsoft.com/office/drawing/2014/main" id="{F1D71DE1-F9B2-4550-A173-A1C0CE63C085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82808" y="5312641"/>
            <a:ext cx="4602029" cy="246221"/>
          </a:xfrm>
          <a:prstGeom prst="rect">
            <a:avLst/>
          </a:prstGeom>
          <a:noFill/>
        </p:spPr>
        <p:txBody>
          <a:bodyPr wrap="none" lIns="0">
            <a:spAutoFit/>
          </a:bodyPr>
          <a:lstStyle>
            <a:lvl1pPr>
              <a:defRPr b="0">
                <a:solidFill>
                  <a:schemeClr val="accent1"/>
                </a:solidFill>
              </a:defRPr>
            </a:lvl1pPr>
          </a:lstStyle>
          <a:p>
            <a:pPr lvl="0"/>
            <a:r>
              <a:rPr lang="de-DE" dirty="0"/>
              <a:t>Ort oder Anlass des Vortrags // 18. Februar 2022</a:t>
            </a:r>
          </a:p>
        </p:txBody>
      </p:sp>
      <p:pic>
        <p:nvPicPr>
          <p:cNvPr id="10" name="Grafik 9"/>
          <p:cNvPicPr>
            <a:picLocks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06348" y="330108"/>
            <a:ext cx="1468046" cy="544572"/>
          </a:xfrm>
          <a:prstGeom prst="rect">
            <a:avLst/>
          </a:prstGeom>
        </p:spPr>
      </p:pic>
      <p:pic>
        <p:nvPicPr>
          <p:cNvPr id="16" name="Grafik 15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0304" y="349751"/>
            <a:ext cx="1764000" cy="5120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2251248"/>
      </p:ext>
    </p:extLst>
  </p:cSld>
  <p:clrMapOvr>
    <a:masterClrMapping/>
  </p:clrMapOvr>
  <p:hf hdr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Titelfolie_TUD_Foto_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Bildplatzhalter 2"/>
          <p:cNvSpPr>
            <a:spLocks noGrp="1"/>
          </p:cNvSpPr>
          <p:nvPr>
            <p:ph type="pic" sz="quarter" idx="14"/>
          </p:nvPr>
        </p:nvSpPr>
        <p:spPr>
          <a:xfrm>
            <a:off x="0" y="0"/>
            <a:ext cx="12192000" cy="6858000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r>
              <a:rPr lang="de-DE" dirty="0"/>
              <a:t>Bild durch Klicken auf Symbol hinzufügen</a:t>
            </a:r>
          </a:p>
        </p:txBody>
      </p:sp>
      <p:sp>
        <p:nvSpPr>
          <p:cNvPr id="10" name="Bildplatzhalter 9" descr="Logo. Acht unregelmäßige Dreiecksflächen sind, im Uhrzeigersinn einen Farbverlauf von dunkelblau bis hellgrün ergebend, zu einem regelmäßig achteckigen Ring angeordnet. Links daneben zweizeilig der Schriftzug &quot;DRESDEN concept" title="Logo Dresden concept"/>
          <p:cNvSpPr>
            <a:spLocks noGrp="1"/>
          </p:cNvSpPr>
          <p:nvPr>
            <p:ph type="pic" sz="quarter" idx="16"/>
          </p:nvPr>
        </p:nvSpPr>
        <p:spPr>
          <a:xfrm>
            <a:off x="10405594" y="327901"/>
            <a:ext cx="1468800" cy="550800"/>
          </a:xfrm>
          <a:blipFill>
            <a:blip r:embed="rId2"/>
            <a:srcRect/>
            <a:stretch>
              <a:fillRect l="-493" r="-493"/>
            </a:stretch>
          </a:blipFill>
        </p:spPr>
        <p:txBody>
          <a:bodyPr/>
          <a:lstStyle>
            <a:lvl1pPr>
              <a:defRPr sz="100" b="0">
                <a:solidFill>
                  <a:schemeClr val="bg1"/>
                </a:solidFill>
              </a:defRPr>
            </a:lvl1pPr>
          </a:lstStyle>
          <a:p>
            <a:endParaRPr lang="de-DE" dirty="0"/>
          </a:p>
          <a:p>
            <a:endParaRPr lang="de-DE" dirty="0"/>
          </a:p>
          <a:p>
            <a:endParaRPr lang="de-DE" dirty="0"/>
          </a:p>
        </p:txBody>
      </p:sp>
      <p:sp>
        <p:nvSpPr>
          <p:cNvPr id="7" name="Textplatzhalter 25"/>
          <p:cNvSpPr>
            <a:spLocks noGrp="1"/>
          </p:cNvSpPr>
          <p:nvPr>
            <p:ph type="body" sz="quarter" idx="10" hasCustomPrompt="1"/>
          </p:nvPr>
        </p:nvSpPr>
        <p:spPr>
          <a:xfrm>
            <a:off x="882808" y="2852116"/>
            <a:ext cx="1802014" cy="246221"/>
          </a:xfrm>
          <a:prstGeom prst="rect">
            <a:avLst/>
          </a:prstGeom>
          <a:solidFill>
            <a:schemeClr val="bg1">
              <a:alpha val="90000"/>
            </a:schemeClr>
          </a:solidFill>
          <a:ln>
            <a:noFill/>
          </a:ln>
        </p:spPr>
        <p:txBody>
          <a:bodyPr wrap="none" lIns="72000" tIns="0" rIns="36000" bIns="0">
            <a:spAutoFit/>
          </a:bodyPr>
          <a:lstStyle>
            <a:lvl1pPr>
              <a:spcBef>
                <a:spcPts val="0"/>
              </a:spcBef>
              <a:defRPr sz="1600" b="1">
                <a:solidFill>
                  <a:schemeClr val="accent1"/>
                </a:solidFill>
              </a:defRPr>
            </a:lvl1pPr>
          </a:lstStyle>
          <a:p>
            <a:pPr lvl="0"/>
            <a:r>
              <a:rPr lang="de-DE" dirty="0"/>
              <a:t>Vorname, Name</a:t>
            </a:r>
          </a:p>
        </p:txBody>
      </p:sp>
      <p:sp>
        <p:nvSpPr>
          <p:cNvPr id="8" name="Titel 1"/>
          <p:cNvSpPr>
            <a:spLocks noGrp="1"/>
          </p:cNvSpPr>
          <p:nvPr>
            <p:ph type="title" hasCustomPrompt="1"/>
          </p:nvPr>
        </p:nvSpPr>
        <p:spPr>
          <a:xfrm>
            <a:off x="882771" y="3835706"/>
            <a:ext cx="3941317" cy="492443"/>
          </a:xfrm>
          <a:solidFill>
            <a:schemeClr val="bg1">
              <a:alpha val="90000"/>
            </a:schemeClr>
          </a:solidFill>
          <a:ln>
            <a:noFill/>
          </a:ln>
        </p:spPr>
        <p:txBody>
          <a:bodyPr wrap="none" lIns="72000" tIns="0" rIns="36000" bIns="0">
            <a:spAutoFit/>
          </a:bodyPr>
          <a:lstStyle>
            <a:lvl1pPr>
              <a:defRPr sz="3200" b="1">
                <a:solidFill>
                  <a:schemeClr val="accent1"/>
                </a:solidFill>
              </a:defRPr>
            </a:lvl1pPr>
          </a:lstStyle>
          <a:p>
            <a:r>
              <a:rPr lang="de-DE" dirty="0"/>
              <a:t>Titelmasterformat</a:t>
            </a:r>
          </a:p>
        </p:txBody>
      </p:sp>
      <p:sp>
        <p:nvSpPr>
          <p:cNvPr id="11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882772" y="5028236"/>
            <a:ext cx="6090752" cy="246221"/>
          </a:xfrm>
          <a:prstGeom prst="rect">
            <a:avLst/>
          </a:prstGeom>
          <a:solidFill>
            <a:schemeClr val="bg1">
              <a:alpha val="90000"/>
            </a:schemeClr>
          </a:solidFill>
        </p:spPr>
        <p:txBody>
          <a:bodyPr wrap="none" lIns="72000" tIns="0" rIns="36000" bIns="0">
            <a:spAutoFit/>
          </a:bodyPr>
          <a:lstStyle>
            <a:lvl1pPr marL="0" indent="0" algn="l">
              <a:buNone/>
              <a:defRPr b="0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dirty="0"/>
              <a:t>Formatvorlage des Untertitelmasters durch Klicken bearbeiten</a:t>
            </a:r>
          </a:p>
        </p:txBody>
      </p:sp>
      <p:sp>
        <p:nvSpPr>
          <p:cNvPr id="12" name="Textplatzhalter 25">
            <a:extLst>
              <a:ext uri="{FF2B5EF4-FFF2-40B4-BE49-F238E27FC236}">
                <a16:creationId xmlns:a16="http://schemas.microsoft.com/office/drawing/2014/main" id="{78DD96F1-BE0C-4FE4-B69F-BA85926561C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882808" y="3138045"/>
            <a:ext cx="3138020" cy="246221"/>
          </a:xfrm>
          <a:prstGeom prst="rect">
            <a:avLst/>
          </a:prstGeom>
          <a:solidFill>
            <a:schemeClr val="bg1">
              <a:alpha val="90000"/>
            </a:schemeClr>
          </a:solidFill>
          <a:ln>
            <a:noFill/>
          </a:ln>
        </p:spPr>
        <p:txBody>
          <a:bodyPr wrap="none" lIns="72000" tIns="0" rIns="36000" bIns="0">
            <a:spAutoFit/>
          </a:bodyPr>
          <a:lstStyle>
            <a:lvl1pPr>
              <a:spcBef>
                <a:spcPts val="0"/>
              </a:spcBef>
              <a:defRPr sz="1600" b="0">
                <a:solidFill>
                  <a:schemeClr val="accent1"/>
                </a:solidFill>
              </a:defRPr>
            </a:lvl1pPr>
          </a:lstStyle>
          <a:p>
            <a:pPr lvl="0"/>
            <a:r>
              <a:rPr lang="de-DE" dirty="0"/>
              <a:t>Struktureinheit der TU Dresden</a:t>
            </a:r>
          </a:p>
        </p:txBody>
      </p:sp>
      <p:sp>
        <p:nvSpPr>
          <p:cNvPr id="13" name="Textplatzhalter 5">
            <a:extLst>
              <a:ext uri="{FF2B5EF4-FFF2-40B4-BE49-F238E27FC236}">
                <a16:creationId xmlns:a16="http://schemas.microsoft.com/office/drawing/2014/main" id="{AB2194A4-CBE4-4A84-B1E9-D417CDD94A30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882770" y="4375609"/>
            <a:ext cx="4803348" cy="492443"/>
          </a:xfrm>
          <a:prstGeom prst="rect">
            <a:avLst/>
          </a:prstGeom>
          <a:solidFill>
            <a:schemeClr val="bg1">
              <a:alpha val="90000"/>
            </a:schemeClr>
          </a:solidFill>
        </p:spPr>
        <p:txBody>
          <a:bodyPr wrap="none" lIns="72000" tIns="0" rIns="36000" bIns="0">
            <a:spAutoFit/>
          </a:bodyPr>
          <a:lstStyle>
            <a:lvl1pPr>
              <a:defRPr sz="3200" b="0">
                <a:solidFill>
                  <a:schemeClr val="accent1"/>
                </a:solidFill>
              </a:defRPr>
            </a:lvl1pPr>
            <a:lvl3pPr marL="72000" indent="0">
              <a:buNone/>
              <a:defRPr/>
            </a:lvl3pPr>
            <a:lvl4pPr marL="180000" indent="0">
              <a:buNone/>
              <a:defRPr/>
            </a:lvl4pPr>
          </a:lstStyle>
          <a:p>
            <a:pPr lvl="0"/>
            <a:r>
              <a:rPr lang="de-DE" dirty="0"/>
              <a:t>durch Kicken bearbeiten</a:t>
            </a:r>
          </a:p>
        </p:txBody>
      </p:sp>
      <p:sp>
        <p:nvSpPr>
          <p:cNvPr id="14" name="Textplatzhalter 7">
            <a:extLst>
              <a:ext uri="{FF2B5EF4-FFF2-40B4-BE49-F238E27FC236}">
                <a16:creationId xmlns:a16="http://schemas.microsoft.com/office/drawing/2014/main" id="{F1D71DE1-F9B2-4550-A173-A1C0CE63C085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82808" y="5312641"/>
            <a:ext cx="4711084" cy="246221"/>
          </a:xfrm>
          <a:prstGeom prst="rect">
            <a:avLst/>
          </a:prstGeom>
          <a:solidFill>
            <a:schemeClr val="bg1">
              <a:alpha val="90000"/>
            </a:schemeClr>
          </a:solidFill>
        </p:spPr>
        <p:txBody>
          <a:bodyPr wrap="none" lIns="72000" tIns="0" rIns="36000" bIns="0">
            <a:spAutoFit/>
          </a:bodyPr>
          <a:lstStyle>
            <a:lvl1pPr>
              <a:defRPr b="0">
                <a:solidFill>
                  <a:schemeClr val="accent1"/>
                </a:solidFill>
              </a:defRPr>
            </a:lvl1pPr>
          </a:lstStyle>
          <a:p>
            <a:pPr lvl="0"/>
            <a:r>
              <a:rPr lang="de-DE" dirty="0"/>
              <a:t>Ort oder Anlass des Vortrags // 18. Februar 2022</a:t>
            </a:r>
          </a:p>
        </p:txBody>
      </p:sp>
      <p:sp>
        <p:nvSpPr>
          <p:cNvPr id="5" name="Bildplatzhalter 4" descr="Logo. Schriftzug &quot;Technische Universität Dresden&quot;. Links davon befindet sich ein Achteck, das in zwei Bereiche aufgeteilt ist, die zusammen die Buchstaben &quot;T&quot; und &quot;U&quot; ergeben." title="Logo der TU Dresden"/>
          <p:cNvSpPr>
            <a:spLocks noGrp="1"/>
          </p:cNvSpPr>
          <p:nvPr>
            <p:ph type="pic" sz="quarter" idx="15"/>
          </p:nvPr>
        </p:nvSpPr>
        <p:spPr>
          <a:xfrm>
            <a:off x="286458" y="346075"/>
            <a:ext cx="1764000" cy="514800"/>
          </a:xfrm>
          <a:blipFill dpi="0"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 l="-29" r="-29"/>
            </a:stretch>
          </a:blipFill>
        </p:spPr>
        <p:txBody>
          <a:bodyPr/>
          <a:lstStyle>
            <a:lvl1pPr>
              <a:defRPr sz="100" b="0">
                <a:solidFill>
                  <a:schemeClr val="bg1"/>
                </a:solidFill>
              </a:defRPr>
            </a:lvl1pPr>
          </a:lstStyle>
          <a:p>
            <a:endParaRPr lang="de-DE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911860273"/>
      </p:ext>
    </p:extLst>
  </p:cSld>
  <p:clrMapOvr>
    <a:masterClrMapping/>
  </p:clrMapOvr>
  <p:hf hdr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_Titelfolie_TUD_weiß+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Bildplatzhalter 2"/>
          <p:cNvSpPr>
            <a:spLocks noGrp="1"/>
          </p:cNvSpPr>
          <p:nvPr>
            <p:ph type="pic" sz="quarter" idx="14"/>
          </p:nvPr>
        </p:nvSpPr>
        <p:spPr>
          <a:xfrm>
            <a:off x="0" y="0"/>
            <a:ext cx="12192000" cy="6858000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r>
              <a:rPr lang="de-DE"/>
              <a:t>Bild durch Klicken auf Symbol hinzufügen</a:t>
            </a:r>
          </a:p>
        </p:txBody>
      </p:sp>
      <p:sp>
        <p:nvSpPr>
          <p:cNvPr id="16" name="Bildplatzhalter 9" descr="Logo. Acht unregelmäßige Dreiecksflächen sind, im Uhrzeigersinn einen Farbverlauf von dunkelblau bis hellgrün ergebend, zu einem regelmäßig achteckigen Ring angeordnet. Links daneben zweizeilig der Schriftzug &quot;DRESDEN concept" title="Logo Dresden concept"/>
          <p:cNvSpPr>
            <a:spLocks noGrp="1"/>
          </p:cNvSpPr>
          <p:nvPr>
            <p:ph type="pic" sz="quarter" idx="16"/>
          </p:nvPr>
        </p:nvSpPr>
        <p:spPr>
          <a:xfrm>
            <a:off x="10442465" y="328249"/>
            <a:ext cx="1468800" cy="550800"/>
          </a:xfrm>
          <a:blipFill>
            <a:blip r:embed="rId2"/>
            <a:srcRect/>
            <a:stretch>
              <a:fillRect l="-493" r="-493"/>
            </a:stretch>
          </a:blipFill>
        </p:spPr>
        <p:txBody>
          <a:bodyPr/>
          <a:lstStyle>
            <a:lvl1pPr>
              <a:defRPr sz="100" b="0">
                <a:solidFill>
                  <a:schemeClr val="bg1"/>
                </a:solidFill>
              </a:defRPr>
            </a:lvl1pPr>
          </a:lstStyle>
          <a:p>
            <a:endParaRPr lang="de-DE" sz="300" b="0" dirty="0"/>
          </a:p>
          <a:p>
            <a:endParaRPr lang="de-DE" sz="300" b="0" dirty="0"/>
          </a:p>
          <a:p>
            <a:endParaRPr lang="de-DE" dirty="0"/>
          </a:p>
        </p:txBody>
      </p:sp>
      <p:sp>
        <p:nvSpPr>
          <p:cNvPr id="17" name="Bildplatzhalter 4" descr="Logo. Schriftzug &quot;Technische Universität Dresden&quot;. Links davon befindet sich ein Achteck, das in zwei Bereiche aufgeteilt ist, die zusammen die Buchstaben &quot;T&quot; und &quot;U&quot; ergeben." title="Logo der TU Dresden"/>
          <p:cNvSpPr>
            <a:spLocks noGrp="1"/>
          </p:cNvSpPr>
          <p:nvPr>
            <p:ph type="pic" sz="quarter" idx="15"/>
          </p:nvPr>
        </p:nvSpPr>
        <p:spPr>
          <a:xfrm>
            <a:off x="290304" y="349731"/>
            <a:ext cx="1764000" cy="514800"/>
          </a:xfrm>
          <a:blipFill dpi="0" rotWithShape="1">
            <a:blip r:embed="rId3"/>
            <a:srcRect/>
            <a:stretch>
              <a:fillRect l="-29" r="-29"/>
            </a:stretch>
          </a:blipFill>
        </p:spPr>
        <p:txBody>
          <a:bodyPr/>
          <a:lstStyle>
            <a:lvl1pPr>
              <a:defRPr sz="100">
                <a:solidFill>
                  <a:schemeClr val="bg1"/>
                </a:solidFill>
              </a:defRPr>
            </a:lvl1pPr>
          </a:lstStyle>
          <a:p>
            <a:endParaRPr lang="de-DE" dirty="0"/>
          </a:p>
          <a:p>
            <a:endParaRPr lang="de-DE" dirty="0"/>
          </a:p>
        </p:txBody>
      </p:sp>
      <p:sp>
        <p:nvSpPr>
          <p:cNvPr id="7" name="Textplatzhalter 25"/>
          <p:cNvSpPr>
            <a:spLocks noGrp="1"/>
          </p:cNvSpPr>
          <p:nvPr>
            <p:ph type="body" sz="quarter" idx="10" hasCustomPrompt="1"/>
          </p:nvPr>
        </p:nvSpPr>
        <p:spPr>
          <a:xfrm>
            <a:off x="882808" y="2852116"/>
            <a:ext cx="1802014" cy="246221"/>
          </a:xfrm>
          <a:prstGeom prst="rect">
            <a:avLst/>
          </a:prstGeom>
          <a:solidFill>
            <a:schemeClr val="bg1">
              <a:alpha val="90000"/>
            </a:schemeClr>
          </a:solidFill>
          <a:ln>
            <a:noFill/>
          </a:ln>
        </p:spPr>
        <p:txBody>
          <a:bodyPr wrap="none" lIns="72000" tIns="0" rIns="36000" bIns="0">
            <a:spAutoFit/>
          </a:bodyPr>
          <a:lstStyle>
            <a:lvl1pPr>
              <a:spcBef>
                <a:spcPts val="0"/>
              </a:spcBef>
              <a:defRPr sz="1600" b="1">
                <a:solidFill>
                  <a:schemeClr val="accent1"/>
                </a:solidFill>
              </a:defRPr>
            </a:lvl1pPr>
          </a:lstStyle>
          <a:p>
            <a:pPr lvl="0"/>
            <a:r>
              <a:rPr lang="de-DE" dirty="0"/>
              <a:t>Vorname, Name</a:t>
            </a:r>
          </a:p>
        </p:txBody>
      </p:sp>
      <p:sp>
        <p:nvSpPr>
          <p:cNvPr id="8" name="Titel 1"/>
          <p:cNvSpPr>
            <a:spLocks noGrp="1"/>
          </p:cNvSpPr>
          <p:nvPr>
            <p:ph type="title" hasCustomPrompt="1"/>
          </p:nvPr>
        </p:nvSpPr>
        <p:spPr>
          <a:xfrm>
            <a:off x="882771" y="3835706"/>
            <a:ext cx="3941317" cy="492443"/>
          </a:xfrm>
          <a:solidFill>
            <a:schemeClr val="bg1">
              <a:alpha val="90000"/>
            </a:schemeClr>
          </a:solidFill>
          <a:ln>
            <a:noFill/>
          </a:ln>
        </p:spPr>
        <p:txBody>
          <a:bodyPr wrap="none" lIns="72000" tIns="0" rIns="36000" bIns="0">
            <a:spAutoFit/>
          </a:bodyPr>
          <a:lstStyle>
            <a:lvl1pPr>
              <a:defRPr sz="3200" b="1">
                <a:solidFill>
                  <a:schemeClr val="accent1"/>
                </a:solidFill>
              </a:defRPr>
            </a:lvl1pPr>
          </a:lstStyle>
          <a:p>
            <a:r>
              <a:rPr lang="de-DE" dirty="0"/>
              <a:t>Titelmasterformat</a:t>
            </a:r>
          </a:p>
        </p:txBody>
      </p:sp>
      <p:sp>
        <p:nvSpPr>
          <p:cNvPr id="11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882772" y="5028236"/>
            <a:ext cx="6090752" cy="246221"/>
          </a:xfrm>
          <a:prstGeom prst="rect">
            <a:avLst/>
          </a:prstGeom>
          <a:solidFill>
            <a:schemeClr val="bg1">
              <a:alpha val="90000"/>
            </a:schemeClr>
          </a:solidFill>
        </p:spPr>
        <p:txBody>
          <a:bodyPr wrap="none" lIns="72000" tIns="0" rIns="36000" bIns="0">
            <a:spAutoFit/>
          </a:bodyPr>
          <a:lstStyle>
            <a:lvl1pPr marL="0" indent="0" algn="l">
              <a:buNone/>
              <a:defRPr b="0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dirty="0"/>
              <a:t>Formatvorlage des Untertitelmasters durch Klicken bearbeiten</a:t>
            </a:r>
          </a:p>
        </p:txBody>
      </p:sp>
      <p:sp>
        <p:nvSpPr>
          <p:cNvPr id="12" name="Textplatzhalter 25">
            <a:extLst>
              <a:ext uri="{FF2B5EF4-FFF2-40B4-BE49-F238E27FC236}">
                <a16:creationId xmlns:a16="http://schemas.microsoft.com/office/drawing/2014/main" id="{78DD96F1-BE0C-4FE4-B69F-BA85926561C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882808" y="3138045"/>
            <a:ext cx="3138020" cy="246221"/>
          </a:xfrm>
          <a:prstGeom prst="rect">
            <a:avLst/>
          </a:prstGeom>
          <a:solidFill>
            <a:schemeClr val="bg1">
              <a:alpha val="90000"/>
            </a:schemeClr>
          </a:solidFill>
          <a:ln>
            <a:noFill/>
          </a:ln>
        </p:spPr>
        <p:txBody>
          <a:bodyPr wrap="none" lIns="72000" tIns="0" rIns="36000" bIns="0">
            <a:spAutoFit/>
          </a:bodyPr>
          <a:lstStyle>
            <a:lvl1pPr>
              <a:spcBef>
                <a:spcPts val="0"/>
              </a:spcBef>
              <a:defRPr sz="1600" b="0">
                <a:solidFill>
                  <a:schemeClr val="accent1"/>
                </a:solidFill>
              </a:defRPr>
            </a:lvl1pPr>
          </a:lstStyle>
          <a:p>
            <a:pPr lvl="0"/>
            <a:r>
              <a:rPr lang="de-DE" dirty="0"/>
              <a:t>Struktureinheit der TU Dresden</a:t>
            </a:r>
          </a:p>
        </p:txBody>
      </p:sp>
      <p:sp>
        <p:nvSpPr>
          <p:cNvPr id="13" name="Textplatzhalter 5">
            <a:extLst>
              <a:ext uri="{FF2B5EF4-FFF2-40B4-BE49-F238E27FC236}">
                <a16:creationId xmlns:a16="http://schemas.microsoft.com/office/drawing/2014/main" id="{AB2194A4-CBE4-4A84-B1E9-D417CDD94A30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882770" y="4375609"/>
            <a:ext cx="4803348" cy="492443"/>
          </a:xfrm>
          <a:prstGeom prst="rect">
            <a:avLst/>
          </a:prstGeom>
          <a:solidFill>
            <a:schemeClr val="bg1">
              <a:alpha val="90000"/>
            </a:schemeClr>
          </a:solidFill>
        </p:spPr>
        <p:txBody>
          <a:bodyPr wrap="none" lIns="72000" tIns="0" rIns="36000" bIns="0">
            <a:spAutoFit/>
          </a:bodyPr>
          <a:lstStyle>
            <a:lvl1pPr>
              <a:defRPr sz="3200" b="0">
                <a:solidFill>
                  <a:schemeClr val="accent1"/>
                </a:solidFill>
              </a:defRPr>
            </a:lvl1pPr>
            <a:lvl3pPr marL="72000" indent="0">
              <a:buNone/>
              <a:defRPr/>
            </a:lvl3pPr>
            <a:lvl4pPr marL="180000" indent="0">
              <a:buNone/>
              <a:defRPr/>
            </a:lvl4pPr>
          </a:lstStyle>
          <a:p>
            <a:pPr lvl="0"/>
            <a:r>
              <a:rPr lang="de-DE" dirty="0"/>
              <a:t>durch Kicken bearbeiten</a:t>
            </a:r>
          </a:p>
        </p:txBody>
      </p:sp>
      <p:sp>
        <p:nvSpPr>
          <p:cNvPr id="14" name="Textplatzhalter 7">
            <a:extLst>
              <a:ext uri="{FF2B5EF4-FFF2-40B4-BE49-F238E27FC236}">
                <a16:creationId xmlns:a16="http://schemas.microsoft.com/office/drawing/2014/main" id="{F1D71DE1-F9B2-4550-A173-A1C0CE63C085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82808" y="5312641"/>
            <a:ext cx="4711084" cy="246221"/>
          </a:xfrm>
          <a:prstGeom prst="rect">
            <a:avLst/>
          </a:prstGeom>
          <a:solidFill>
            <a:schemeClr val="bg1">
              <a:alpha val="90000"/>
            </a:schemeClr>
          </a:solidFill>
        </p:spPr>
        <p:txBody>
          <a:bodyPr wrap="none" lIns="72000" tIns="0" rIns="36000" bIns="0">
            <a:spAutoFit/>
          </a:bodyPr>
          <a:lstStyle>
            <a:lvl1pPr>
              <a:defRPr b="0">
                <a:solidFill>
                  <a:schemeClr val="accent1"/>
                </a:solidFill>
              </a:defRPr>
            </a:lvl1pPr>
          </a:lstStyle>
          <a:p>
            <a:pPr lvl="0"/>
            <a:r>
              <a:rPr lang="de-DE" dirty="0"/>
              <a:t>Ort oder Anlass des Vortrags // 18. Februar 2022</a:t>
            </a:r>
          </a:p>
        </p:txBody>
      </p:sp>
    </p:spTree>
    <p:extLst>
      <p:ext uri="{BB962C8B-B14F-4D97-AF65-F5344CB8AC3E}">
        <p14:creationId xmlns:p14="http://schemas.microsoft.com/office/powerpoint/2010/main" val="2824929855"/>
      </p:ext>
    </p:extLst>
  </p:cSld>
  <p:clrMapOvr>
    <a:masterClrMapping/>
  </p:clrMapOvr>
  <p:hf hdr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4_Titelfolie_TUD_Foto_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Bildplatzhalter 2"/>
          <p:cNvSpPr>
            <a:spLocks noGrp="1"/>
          </p:cNvSpPr>
          <p:nvPr>
            <p:ph type="pic" sz="quarter" idx="14"/>
          </p:nvPr>
        </p:nvSpPr>
        <p:spPr>
          <a:xfrm>
            <a:off x="0" y="1204913"/>
            <a:ext cx="12192000" cy="5653086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r>
              <a:rPr lang="de-DE"/>
              <a:t>Bild durch Klicken auf Symbol hinzufügen</a:t>
            </a:r>
          </a:p>
        </p:txBody>
      </p:sp>
      <p:sp>
        <p:nvSpPr>
          <p:cNvPr id="7" name="Textplatzhalter 25"/>
          <p:cNvSpPr>
            <a:spLocks noGrp="1"/>
          </p:cNvSpPr>
          <p:nvPr>
            <p:ph type="body" sz="quarter" idx="10" hasCustomPrompt="1"/>
          </p:nvPr>
        </p:nvSpPr>
        <p:spPr>
          <a:xfrm>
            <a:off x="882808" y="2852116"/>
            <a:ext cx="1802014" cy="246221"/>
          </a:xfrm>
          <a:prstGeom prst="rect">
            <a:avLst/>
          </a:prstGeom>
          <a:solidFill>
            <a:schemeClr val="bg1">
              <a:alpha val="90000"/>
            </a:schemeClr>
          </a:solidFill>
          <a:ln>
            <a:noFill/>
          </a:ln>
        </p:spPr>
        <p:txBody>
          <a:bodyPr wrap="none" lIns="72000" tIns="0" rIns="36000" bIns="0">
            <a:spAutoFit/>
          </a:bodyPr>
          <a:lstStyle>
            <a:lvl1pPr>
              <a:spcBef>
                <a:spcPts val="0"/>
              </a:spcBef>
              <a:defRPr sz="1600" b="1">
                <a:solidFill>
                  <a:schemeClr val="accent1"/>
                </a:solidFill>
              </a:defRPr>
            </a:lvl1pPr>
          </a:lstStyle>
          <a:p>
            <a:pPr lvl="0"/>
            <a:r>
              <a:rPr lang="de-DE" dirty="0"/>
              <a:t>Vorname, Name</a:t>
            </a:r>
          </a:p>
        </p:txBody>
      </p:sp>
      <p:sp>
        <p:nvSpPr>
          <p:cNvPr id="8" name="Titel 1"/>
          <p:cNvSpPr>
            <a:spLocks noGrp="1"/>
          </p:cNvSpPr>
          <p:nvPr>
            <p:ph type="title" hasCustomPrompt="1"/>
          </p:nvPr>
        </p:nvSpPr>
        <p:spPr>
          <a:xfrm>
            <a:off x="882771" y="3835706"/>
            <a:ext cx="3941317" cy="492443"/>
          </a:xfrm>
          <a:solidFill>
            <a:schemeClr val="bg1">
              <a:alpha val="90000"/>
            </a:schemeClr>
          </a:solidFill>
          <a:ln>
            <a:noFill/>
          </a:ln>
        </p:spPr>
        <p:txBody>
          <a:bodyPr wrap="none" lIns="72000" tIns="0" rIns="36000" bIns="0">
            <a:spAutoFit/>
          </a:bodyPr>
          <a:lstStyle>
            <a:lvl1pPr>
              <a:defRPr sz="3200" b="1">
                <a:solidFill>
                  <a:schemeClr val="accent1"/>
                </a:solidFill>
              </a:defRPr>
            </a:lvl1pPr>
          </a:lstStyle>
          <a:p>
            <a:r>
              <a:rPr lang="de-DE" dirty="0"/>
              <a:t>Titelmasterformat</a:t>
            </a:r>
          </a:p>
        </p:txBody>
      </p:sp>
      <p:sp>
        <p:nvSpPr>
          <p:cNvPr id="11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882772" y="5028236"/>
            <a:ext cx="6090752" cy="246221"/>
          </a:xfrm>
          <a:prstGeom prst="rect">
            <a:avLst/>
          </a:prstGeom>
          <a:solidFill>
            <a:schemeClr val="bg1">
              <a:alpha val="90000"/>
            </a:schemeClr>
          </a:solidFill>
        </p:spPr>
        <p:txBody>
          <a:bodyPr wrap="none" lIns="72000" tIns="0" rIns="36000" bIns="0">
            <a:spAutoFit/>
          </a:bodyPr>
          <a:lstStyle>
            <a:lvl1pPr marL="0" indent="0" algn="l">
              <a:buNone/>
              <a:defRPr b="0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dirty="0"/>
              <a:t>Formatvorlage des Untertitelmasters durch Klicken bearbeiten</a:t>
            </a:r>
          </a:p>
        </p:txBody>
      </p:sp>
      <p:sp>
        <p:nvSpPr>
          <p:cNvPr id="12" name="Textplatzhalter 25">
            <a:extLst>
              <a:ext uri="{FF2B5EF4-FFF2-40B4-BE49-F238E27FC236}">
                <a16:creationId xmlns:a16="http://schemas.microsoft.com/office/drawing/2014/main" id="{78DD96F1-BE0C-4FE4-B69F-BA85926561C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882808" y="3138045"/>
            <a:ext cx="3138020" cy="246221"/>
          </a:xfrm>
          <a:prstGeom prst="rect">
            <a:avLst/>
          </a:prstGeom>
          <a:solidFill>
            <a:schemeClr val="bg1">
              <a:alpha val="90000"/>
            </a:schemeClr>
          </a:solidFill>
          <a:ln>
            <a:noFill/>
          </a:ln>
        </p:spPr>
        <p:txBody>
          <a:bodyPr wrap="none" lIns="72000" tIns="0" rIns="36000" bIns="0">
            <a:spAutoFit/>
          </a:bodyPr>
          <a:lstStyle>
            <a:lvl1pPr>
              <a:spcBef>
                <a:spcPts val="0"/>
              </a:spcBef>
              <a:defRPr sz="1600" b="0">
                <a:solidFill>
                  <a:schemeClr val="accent1"/>
                </a:solidFill>
              </a:defRPr>
            </a:lvl1pPr>
          </a:lstStyle>
          <a:p>
            <a:pPr lvl="0"/>
            <a:r>
              <a:rPr lang="de-DE" dirty="0"/>
              <a:t>Struktureinheit der TU Dresden</a:t>
            </a:r>
          </a:p>
        </p:txBody>
      </p:sp>
      <p:sp>
        <p:nvSpPr>
          <p:cNvPr id="13" name="Textplatzhalter 5">
            <a:extLst>
              <a:ext uri="{FF2B5EF4-FFF2-40B4-BE49-F238E27FC236}">
                <a16:creationId xmlns:a16="http://schemas.microsoft.com/office/drawing/2014/main" id="{AB2194A4-CBE4-4A84-B1E9-D417CDD94A30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882770" y="4375609"/>
            <a:ext cx="4803348" cy="492443"/>
          </a:xfrm>
          <a:prstGeom prst="rect">
            <a:avLst/>
          </a:prstGeom>
          <a:solidFill>
            <a:schemeClr val="bg1">
              <a:alpha val="90000"/>
            </a:schemeClr>
          </a:solidFill>
        </p:spPr>
        <p:txBody>
          <a:bodyPr wrap="none" lIns="72000" tIns="0" rIns="36000" bIns="0">
            <a:spAutoFit/>
          </a:bodyPr>
          <a:lstStyle>
            <a:lvl1pPr>
              <a:defRPr sz="3200" b="0">
                <a:solidFill>
                  <a:schemeClr val="accent1"/>
                </a:solidFill>
              </a:defRPr>
            </a:lvl1pPr>
            <a:lvl3pPr marL="72000" indent="0">
              <a:buNone/>
              <a:defRPr/>
            </a:lvl3pPr>
            <a:lvl4pPr marL="180000" indent="0">
              <a:buNone/>
              <a:defRPr/>
            </a:lvl4pPr>
          </a:lstStyle>
          <a:p>
            <a:pPr lvl="0"/>
            <a:r>
              <a:rPr lang="de-DE" dirty="0"/>
              <a:t>durch Kicken bearbeiten</a:t>
            </a:r>
          </a:p>
        </p:txBody>
      </p:sp>
      <p:sp>
        <p:nvSpPr>
          <p:cNvPr id="14" name="Textplatzhalter 7">
            <a:extLst>
              <a:ext uri="{FF2B5EF4-FFF2-40B4-BE49-F238E27FC236}">
                <a16:creationId xmlns:a16="http://schemas.microsoft.com/office/drawing/2014/main" id="{F1D71DE1-F9B2-4550-A173-A1C0CE63C085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82808" y="5312641"/>
            <a:ext cx="4711084" cy="246221"/>
          </a:xfrm>
          <a:prstGeom prst="rect">
            <a:avLst/>
          </a:prstGeom>
          <a:solidFill>
            <a:schemeClr val="bg1">
              <a:alpha val="90000"/>
            </a:schemeClr>
          </a:solidFill>
        </p:spPr>
        <p:txBody>
          <a:bodyPr wrap="none" lIns="72000" tIns="0" rIns="36000" bIns="0">
            <a:spAutoFit/>
          </a:bodyPr>
          <a:lstStyle>
            <a:lvl1pPr>
              <a:defRPr b="0">
                <a:solidFill>
                  <a:schemeClr val="accent1"/>
                </a:solidFill>
              </a:defRPr>
            </a:lvl1pPr>
          </a:lstStyle>
          <a:p>
            <a:pPr lvl="0"/>
            <a:r>
              <a:rPr lang="de-DE" dirty="0"/>
              <a:t>Ort oder Anlass des Vortrags // 18. Februar 2022</a:t>
            </a:r>
          </a:p>
        </p:txBody>
      </p:sp>
      <p:pic>
        <p:nvPicPr>
          <p:cNvPr id="19" name="Grafik 18"/>
          <p:cNvPicPr>
            <a:picLocks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06348" y="330108"/>
            <a:ext cx="1468046" cy="544572"/>
          </a:xfrm>
          <a:prstGeom prst="rect">
            <a:avLst/>
          </a:prstGeom>
        </p:spPr>
      </p:pic>
      <p:pic>
        <p:nvPicPr>
          <p:cNvPr id="20" name="Grafik 1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0304" y="349751"/>
            <a:ext cx="1764000" cy="5120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0602349"/>
      </p:ext>
    </p:extLst>
  </p:cSld>
  <p:clrMapOvr>
    <a:masterClrMapping/>
  </p:clrMapOvr>
  <p:hf hdr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Titelfolie_TUD_weiß-bla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hteck 12"/>
          <p:cNvSpPr/>
          <p:nvPr/>
        </p:nvSpPr>
        <p:spPr>
          <a:xfrm>
            <a:off x="0" y="1204912"/>
            <a:ext cx="12192000" cy="5653089"/>
          </a:xfrm>
          <a:prstGeom prst="rect">
            <a:avLst/>
          </a:prstGeom>
          <a:gradFill>
            <a:gsLst>
              <a:gs pos="14000">
                <a:schemeClr val="accent5"/>
              </a:gs>
              <a:gs pos="100000">
                <a:schemeClr val="accent4"/>
              </a:gs>
            </a:gsLst>
            <a:lin ang="15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800"/>
          </a:p>
        </p:txBody>
      </p:sp>
      <p:sp>
        <p:nvSpPr>
          <p:cNvPr id="12" name="Textplatzhalter 25"/>
          <p:cNvSpPr>
            <a:spLocks noGrp="1"/>
          </p:cNvSpPr>
          <p:nvPr>
            <p:ph type="body" sz="quarter" idx="10" hasCustomPrompt="1"/>
          </p:nvPr>
        </p:nvSpPr>
        <p:spPr>
          <a:xfrm>
            <a:off x="882808" y="2852116"/>
            <a:ext cx="1802014" cy="246221"/>
          </a:xfrm>
          <a:prstGeom prst="rect">
            <a:avLst/>
          </a:prstGeom>
          <a:solidFill>
            <a:schemeClr val="bg1">
              <a:alpha val="90000"/>
            </a:schemeClr>
          </a:solidFill>
          <a:ln>
            <a:noFill/>
          </a:ln>
        </p:spPr>
        <p:txBody>
          <a:bodyPr wrap="none" lIns="72000" tIns="0" rIns="36000" bIns="0">
            <a:spAutoFit/>
          </a:bodyPr>
          <a:lstStyle>
            <a:lvl1pPr>
              <a:spcBef>
                <a:spcPts val="0"/>
              </a:spcBef>
              <a:defRPr sz="1600" b="1">
                <a:solidFill>
                  <a:schemeClr val="accent1"/>
                </a:solidFill>
              </a:defRPr>
            </a:lvl1pPr>
          </a:lstStyle>
          <a:p>
            <a:pPr lvl="0"/>
            <a:r>
              <a:rPr lang="de-DE" dirty="0"/>
              <a:t>Vorname, Name</a:t>
            </a:r>
          </a:p>
        </p:txBody>
      </p:sp>
      <p:sp>
        <p:nvSpPr>
          <p:cNvPr id="14" name="Titel 1"/>
          <p:cNvSpPr>
            <a:spLocks noGrp="1"/>
          </p:cNvSpPr>
          <p:nvPr>
            <p:ph type="title" hasCustomPrompt="1"/>
          </p:nvPr>
        </p:nvSpPr>
        <p:spPr>
          <a:xfrm>
            <a:off x="882771" y="3835706"/>
            <a:ext cx="3941317" cy="492443"/>
          </a:xfrm>
          <a:solidFill>
            <a:schemeClr val="bg1">
              <a:alpha val="90000"/>
            </a:schemeClr>
          </a:solidFill>
          <a:ln>
            <a:noFill/>
          </a:ln>
        </p:spPr>
        <p:txBody>
          <a:bodyPr wrap="none" lIns="72000" tIns="0" rIns="36000" bIns="0">
            <a:spAutoFit/>
          </a:bodyPr>
          <a:lstStyle>
            <a:lvl1pPr>
              <a:defRPr sz="3200" b="1">
                <a:solidFill>
                  <a:schemeClr val="accent1"/>
                </a:solidFill>
              </a:defRPr>
            </a:lvl1pPr>
          </a:lstStyle>
          <a:p>
            <a:r>
              <a:rPr lang="de-DE" dirty="0"/>
              <a:t>Titelmasterformat</a:t>
            </a:r>
          </a:p>
        </p:txBody>
      </p:sp>
      <p:sp>
        <p:nvSpPr>
          <p:cNvPr id="15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882772" y="5028236"/>
            <a:ext cx="6090752" cy="246221"/>
          </a:xfrm>
          <a:prstGeom prst="rect">
            <a:avLst/>
          </a:prstGeom>
          <a:solidFill>
            <a:schemeClr val="bg1">
              <a:alpha val="90000"/>
            </a:schemeClr>
          </a:solidFill>
        </p:spPr>
        <p:txBody>
          <a:bodyPr wrap="none" lIns="72000" tIns="0" rIns="36000" bIns="0">
            <a:spAutoFit/>
          </a:bodyPr>
          <a:lstStyle>
            <a:lvl1pPr marL="0" indent="0" algn="l">
              <a:buNone/>
              <a:defRPr b="0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dirty="0"/>
              <a:t>Formatvorlage des Untertitelmasters durch Klicken bearbeiten</a:t>
            </a:r>
          </a:p>
        </p:txBody>
      </p:sp>
      <p:sp>
        <p:nvSpPr>
          <p:cNvPr id="16" name="Textplatzhalter 25">
            <a:extLst>
              <a:ext uri="{FF2B5EF4-FFF2-40B4-BE49-F238E27FC236}">
                <a16:creationId xmlns:a16="http://schemas.microsoft.com/office/drawing/2014/main" id="{78DD96F1-BE0C-4FE4-B69F-BA85926561C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882808" y="3138045"/>
            <a:ext cx="3138020" cy="246221"/>
          </a:xfrm>
          <a:prstGeom prst="rect">
            <a:avLst/>
          </a:prstGeom>
          <a:solidFill>
            <a:schemeClr val="bg1">
              <a:alpha val="90000"/>
            </a:schemeClr>
          </a:solidFill>
          <a:ln>
            <a:noFill/>
          </a:ln>
        </p:spPr>
        <p:txBody>
          <a:bodyPr wrap="none" lIns="72000" tIns="0" rIns="36000" bIns="0">
            <a:spAutoFit/>
          </a:bodyPr>
          <a:lstStyle>
            <a:lvl1pPr>
              <a:spcBef>
                <a:spcPts val="0"/>
              </a:spcBef>
              <a:defRPr sz="1600" b="0">
                <a:solidFill>
                  <a:schemeClr val="accent1"/>
                </a:solidFill>
              </a:defRPr>
            </a:lvl1pPr>
          </a:lstStyle>
          <a:p>
            <a:pPr lvl="0"/>
            <a:r>
              <a:rPr lang="de-DE" dirty="0"/>
              <a:t>Struktureinheit der TU Dresden</a:t>
            </a:r>
          </a:p>
        </p:txBody>
      </p:sp>
      <p:sp>
        <p:nvSpPr>
          <p:cNvPr id="17" name="Textplatzhalter 5">
            <a:extLst>
              <a:ext uri="{FF2B5EF4-FFF2-40B4-BE49-F238E27FC236}">
                <a16:creationId xmlns:a16="http://schemas.microsoft.com/office/drawing/2014/main" id="{AB2194A4-CBE4-4A84-B1E9-D417CDD94A30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882770" y="4375609"/>
            <a:ext cx="4803348" cy="492443"/>
          </a:xfrm>
          <a:prstGeom prst="rect">
            <a:avLst/>
          </a:prstGeom>
          <a:solidFill>
            <a:schemeClr val="bg1">
              <a:alpha val="90000"/>
            </a:schemeClr>
          </a:solidFill>
        </p:spPr>
        <p:txBody>
          <a:bodyPr wrap="none" lIns="72000" tIns="0" rIns="36000" bIns="0">
            <a:spAutoFit/>
          </a:bodyPr>
          <a:lstStyle>
            <a:lvl1pPr>
              <a:defRPr sz="3200" b="0">
                <a:solidFill>
                  <a:schemeClr val="accent1"/>
                </a:solidFill>
              </a:defRPr>
            </a:lvl1pPr>
            <a:lvl3pPr marL="72000" indent="0">
              <a:buNone/>
              <a:defRPr/>
            </a:lvl3pPr>
            <a:lvl4pPr marL="180000" indent="0">
              <a:buNone/>
              <a:defRPr/>
            </a:lvl4pPr>
          </a:lstStyle>
          <a:p>
            <a:pPr lvl="0"/>
            <a:r>
              <a:rPr lang="de-DE" dirty="0"/>
              <a:t>durch Kicken bearbeiten</a:t>
            </a:r>
          </a:p>
        </p:txBody>
      </p:sp>
      <p:sp>
        <p:nvSpPr>
          <p:cNvPr id="24" name="Textplatzhalter 7">
            <a:extLst>
              <a:ext uri="{FF2B5EF4-FFF2-40B4-BE49-F238E27FC236}">
                <a16:creationId xmlns:a16="http://schemas.microsoft.com/office/drawing/2014/main" id="{F1D71DE1-F9B2-4550-A173-A1C0CE63C085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82808" y="5312641"/>
            <a:ext cx="4711084" cy="246221"/>
          </a:xfrm>
          <a:prstGeom prst="rect">
            <a:avLst/>
          </a:prstGeom>
          <a:solidFill>
            <a:schemeClr val="bg1">
              <a:alpha val="90000"/>
            </a:schemeClr>
          </a:solidFill>
        </p:spPr>
        <p:txBody>
          <a:bodyPr wrap="none" lIns="72000" tIns="0" rIns="36000" bIns="0">
            <a:spAutoFit/>
          </a:bodyPr>
          <a:lstStyle>
            <a:lvl1pPr>
              <a:defRPr b="0">
                <a:solidFill>
                  <a:schemeClr val="accent1"/>
                </a:solidFill>
              </a:defRPr>
            </a:lvl1pPr>
          </a:lstStyle>
          <a:p>
            <a:pPr lvl="0"/>
            <a:r>
              <a:rPr lang="de-DE" dirty="0"/>
              <a:t>Ort oder Anlass des Vortrags // 18. Februar 2022</a:t>
            </a:r>
          </a:p>
        </p:txBody>
      </p:sp>
      <p:pic>
        <p:nvPicPr>
          <p:cNvPr id="11" name="Grafik 10"/>
          <p:cNvPicPr>
            <a:picLocks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06348" y="330108"/>
            <a:ext cx="1468046" cy="544572"/>
          </a:xfrm>
          <a:prstGeom prst="rect">
            <a:avLst/>
          </a:prstGeom>
        </p:spPr>
      </p:pic>
      <p:pic>
        <p:nvPicPr>
          <p:cNvPr id="19" name="Grafik 1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0304" y="349751"/>
            <a:ext cx="1764000" cy="5120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9909895"/>
      </p:ext>
    </p:extLst>
  </p:cSld>
  <p:clrMapOvr>
    <a:masterClrMapping/>
  </p:clrMapOvr>
  <p:hf hdr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_Titelfolie_TUD_weiß-bla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hteck 12"/>
          <p:cNvSpPr/>
          <p:nvPr/>
        </p:nvSpPr>
        <p:spPr>
          <a:xfrm>
            <a:off x="0" y="1204912"/>
            <a:ext cx="12192000" cy="5653089"/>
          </a:xfrm>
          <a:prstGeom prst="rect">
            <a:avLst/>
          </a:prstGeom>
          <a:gradFill>
            <a:gsLst>
              <a:gs pos="14000">
                <a:srgbClr val="951B81"/>
              </a:gs>
              <a:gs pos="100000">
                <a:srgbClr val="59358C"/>
              </a:gs>
            </a:gsLst>
            <a:lin ang="15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800"/>
          </a:p>
        </p:txBody>
      </p:sp>
      <p:sp>
        <p:nvSpPr>
          <p:cNvPr id="12" name="Textplatzhalter 25"/>
          <p:cNvSpPr>
            <a:spLocks noGrp="1"/>
          </p:cNvSpPr>
          <p:nvPr>
            <p:ph type="body" sz="quarter" idx="10" hasCustomPrompt="1"/>
          </p:nvPr>
        </p:nvSpPr>
        <p:spPr>
          <a:xfrm>
            <a:off x="882808" y="2852116"/>
            <a:ext cx="1802014" cy="246221"/>
          </a:xfrm>
          <a:prstGeom prst="rect">
            <a:avLst/>
          </a:prstGeom>
          <a:solidFill>
            <a:schemeClr val="bg1">
              <a:alpha val="90000"/>
            </a:schemeClr>
          </a:solidFill>
          <a:ln>
            <a:noFill/>
          </a:ln>
        </p:spPr>
        <p:txBody>
          <a:bodyPr wrap="none" lIns="72000" tIns="0" rIns="36000" bIns="0">
            <a:spAutoFit/>
          </a:bodyPr>
          <a:lstStyle>
            <a:lvl1pPr>
              <a:spcBef>
                <a:spcPts val="0"/>
              </a:spcBef>
              <a:defRPr sz="1600" b="1">
                <a:solidFill>
                  <a:schemeClr val="accent1"/>
                </a:solidFill>
              </a:defRPr>
            </a:lvl1pPr>
          </a:lstStyle>
          <a:p>
            <a:pPr lvl="0"/>
            <a:r>
              <a:rPr lang="de-DE" dirty="0"/>
              <a:t>Vorname, Name</a:t>
            </a:r>
          </a:p>
        </p:txBody>
      </p:sp>
      <p:sp>
        <p:nvSpPr>
          <p:cNvPr id="14" name="Titel 1"/>
          <p:cNvSpPr>
            <a:spLocks noGrp="1"/>
          </p:cNvSpPr>
          <p:nvPr>
            <p:ph type="title" hasCustomPrompt="1"/>
          </p:nvPr>
        </p:nvSpPr>
        <p:spPr>
          <a:xfrm>
            <a:off x="882771" y="3835706"/>
            <a:ext cx="3941317" cy="492443"/>
          </a:xfrm>
          <a:solidFill>
            <a:schemeClr val="bg1">
              <a:alpha val="90000"/>
            </a:schemeClr>
          </a:solidFill>
          <a:ln>
            <a:noFill/>
          </a:ln>
        </p:spPr>
        <p:txBody>
          <a:bodyPr wrap="none" lIns="72000" tIns="0" rIns="36000" bIns="0">
            <a:spAutoFit/>
          </a:bodyPr>
          <a:lstStyle>
            <a:lvl1pPr>
              <a:defRPr sz="3200" b="1">
                <a:solidFill>
                  <a:schemeClr val="accent1"/>
                </a:solidFill>
              </a:defRPr>
            </a:lvl1pPr>
          </a:lstStyle>
          <a:p>
            <a:r>
              <a:rPr lang="de-DE" dirty="0"/>
              <a:t>Titelmasterformat</a:t>
            </a:r>
          </a:p>
        </p:txBody>
      </p:sp>
      <p:sp>
        <p:nvSpPr>
          <p:cNvPr id="15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882772" y="5028236"/>
            <a:ext cx="6090752" cy="246221"/>
          </a:xfrm>
          <a:prstGeom prst="rect">
            <a:avLst/>
          </a:prstGeom>
          <a:solidFill>
            <a:schemeClr val="bg1">
              <a:alpha val="90000"/>
            </a:schemeClr>
          </a:solidFill>
        </p:spPr>
        <p:txBody>
          <a:bodyPr wrap="none" lIns="72000" tIns="0" rIns="36000" bIns="0">
            <a:spAutoFit/>
          </a:bodyPr>
          <a:lstStyle>
            <a:lvl1pPr marL="0" indent="0" algn="l">
              <a:buNone/>
              <a:defRPr b="0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dirty="0"/>
              <a:t>Formatvorlage des Untertitelmasters durch Klicken bearbeiten</a:t>
            </a:r>
          </a:p>
        </p:txBody>
      </p:sp>
      <p:sp>
        <p:nvSpPr>
          <p:cNvPr id="16" name="Textplatzhalter 25">
            <a:extLst>
              <a:ext uri="{FF2B5EF4-FFF2-40B4-BE49-F238E27FC236}">
                <a16:creationId xmlns:a16="http://schemas.microsoft.com/office/drawing/2014/main" id="{78DD96F1-BE0C-4FE4-B69F-BA85926561C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882808" y="3138045"/>
            <a:ext cx="3138020" cy="246221"/>
          </a:xfrm>
          <a:prstGeom prst="rect">
            <a:avLst/>
          </a:prstGeom>
          <a:solidFill>
            <a:schemeClr val="bg1">
              <a:alpha val="90000"/>
            </a:schemeClr>
          </a:solidFill>
          <a:ln>
            <a:noFill/>
          </a:ln>
        </p:spPr>
        <p:txBody>
          <a:bodyPr wrap="none" lIns="72000" tIns="0" rIns="36000" bIns="0">
            <a:spAutoFit/>
          </a:bodyPr>
          <a:lstStyle>
            <a:lvl1pPr>
              <a:spcBef>
                <a:spcPts val="0"/>
              </a:spcBef>
              <a:defRPr sz="1600" b="0">
                <a:solidFill>
                  <a:schemeClr val="accent1"/>
                </a:solidFill>
              </a:defRPr>
            </a:lvl1pPr>
          </a:lstStyle>
          <a:p>
            <a:pPr lvl="0"/>
            <a:r>
              <a:rPr lang="de-DE" dirty="0"/>
              <a:t>Struktureinheit der TU Dresden</a:t>
            </a:r>
          </a:p>
        </p:txBody>
      </p:sp>
      <p:sp>
        <p:nvSpPr>
          <p:cNvPr id="17" name="Textplatzhalter 5">
            <a:extLst>
              <a:ext uri="{FF2B5EF4-FFF2-40B4-BE49-F238E27FC236}">
                <a16:creationId xmlns:a16="http://schemas.microsoft.com/office/drawing/2014/main" id="{AB2194A4-CBE4-4A84-B1E9-D417CDD94A30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882770" y="4375609"/>
            <a:ext cx="4803348" cy="492443"/>
          </a:xfrm>
          <a:prstGeom prst="rect">
            <a:avLst/>
          </a:prstGeom>
          <a:solidFill>
            <a:schemeClr val="bg1">
              <a:alpha val="90000"/>
            </a:schemeClr>
          </a:solidFill>
        </p:spPr>
        <p:txBody>
          <a:bodyPr wrap="none" lIns="72000" tIns="0" rIns="36000" bIns="0">
            <a:spAutoFit/>
          </a:bodyPr>
          <a:lstStyle>
            <a:lvl1pPr>
              <a:defRPr sz="3200" b="0">
                <a:solidFill>
                  <a:schemeClr val="accent1"/>
                </a:solidFill>
              </a:defRPr>
            </a:lvl1pPr>
            <a:lvl3pPr marL="72000" indent="0">
              <a:buNone/>
              <a:defRPr/>
            </a:lvl3pPr>
            <a:lvl4pPr marL="180000" indent="0">
              <a:buNone/>
              <a:defRPr/>
            </a:lvl4pPr>
          </a:lstStyle>
          <a:p>
            <a:pPr lvl="0"/>
            <a:r>
              <a:rPr lang="de-DE" dirty="0"/>
              <a:t>durch Kicken bearbeiten</a:t>
            </a:r>
          </a:p>
        </p:txBody>
      </p:sp>
      <p:sp>
        <p:nvSpPr>
          <p:cNvPr id="24" name="Textplatzhalter 7">
            <a:extLst>
              <a:ext uri="{FF2B5EF4-FFF2-40B4-BE49-F238E27FC236}">
                <a16:creationId xmlns:a16="http://schemas.microsoft.com/office/drawing/2014/main" id="{F1D71DE1-F9B2-4550-A173-A1C0CE63C085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82808" y="5312641"/>
            <a:ext cx="4711084" cy="246221"/>
          </a:xfrm>
          <a:prstGeom prst="rect">
            <a:avLst/>
          </a:prstGeom>
          <a:solidFill>
            <a:schemeClr val="bg1">
              <a:alpha val="90000"/>
            </a:schemeClr>
          </a:solidFill>
        </p:spPr>
        <p:txBody>
          <a:bodyPr wrap="none" lIns="72000" tIns="0" rIns="36000" bIns="0">
            <a:spAutoFit/>
          </a:bodyPr>
          <a:lstStyle>
            <a:lvl1pPr>
              <a:defRPr b="0">
                <a:solidFill>
                  <a:schemeClr val="accent1"/>
                </a:solidFill>
              </a:defRPr>
            </a:lvl1pPr>
          </a:lstStyle>
          <a:p>
            <a:pPr lvl="0"/>
            <a:r>
              <a:rPr lang="de-DE" dirty="0"/>
              <a:t>Ort oder Anlass des Vortrags // 18. Februar 2022</a:t>
            </a:r>
          </a:p>
        </p:txBody>
      </p:sp>
      <p:pic>
        <p:nvPicPr>
          <p:cNvPr id="11" name="Grafik 10"/>
          <p:cNvPicPr>
            <a:picLocks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06348" y="330108"/>
            <a:ext cx="1468046" cy="544572"/>
          </a:xfrm>
          <a:prstGeom prst="rect">
            <a:avLst/>
          </a:prstGeom>
        </p:spPr>
      </p:pic>
      <p:pic>
        <p:nvPicPr>
          <p:cNvPr id="19" name="Grafik 1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0304" y="349751"/>
            <a:ext cx="1764000" cy="5120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6591966"/>
      </p:ext>
    </p:extLst>
  </p:cSld>
  <p:clrMapOvr>
    <a:masterClrMapping/>
  </p:clrMapOvr>
  <p:hf hdr="0"/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34" Type="http://schemas.openxmlformats.org/officeDocument/2006/relationships/image" Target="../media/image3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74712" y="346075"/>
            <a:ext cx="10580687" cy="684213"/>
          </a:xfrm>
          <a:prstGeom prst="rect">
            <a:avLst/>
          </a:prstGeom>
          <a:ln>
            <a:noFill/>
          </a:ln>
        </p:spPr>
        <p:txBody>
          <a:bodyPr vert="horz" lIns="0" tIns="0" rIns="0" bIns="0" rtlCol="0" anchor="t" anchorCtr="0">
            <a:noAutofit/>
          </a:bodyPr>
          <a:lstStyle/>
          <a:p>
            <a:r>
              <a:rPr lang="de-DE" dirty="0"/>
              <a:t>Das ist eine Überschrift</a:t>
            </a:r>
            <a:br>
              <a:rPr lang="de-DE" dirty="0"/>
            </a:br>
            <a:r>
              <a:rPr lang="de-DE" dirty="0"/>
              <a:t>in zwei Zeilen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74712" y="1481138"/>
            <a:ext cx="10580687" cy="4360861"/>
          </a:xfrm>
          <a:prstGeom prst="rect">
            <a:avLst/>
          </a:prstGeom>
          <a:ln>
            <a:noFill/>
          </a:ln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 dirty="0"/>
              <a:t>Erste Textebene (16pt bis Ebene 4)</a:t>
            </a:r>
          </a:p>
          <a:p>
            <a:pPr lvl="1"/>
            <a:r>
              <a:rPr lang="de-DE" dirty="0"/>
              <a:t>Zweite Textebene für Aufzählungen</a:t>
            </a:r>
          </a:p>
          <a:p>
            <a:pPr lvl="2"/>
            <a:r>
              <a:rPr lang="de-DE" dirty="0"/>
              <a:t>Dritte Textebene bei viel Text (14pt)</a:t>
            </a:r>
          </a:p>
          <a:p>
            <a:pPr lvl="3"/>
            <a:r>
              <a:rPr lang="de-DE" dirty="0"/>
              <a:t>Vierte Textebene für Aufzählungen bei viel Text</a:t>
            </a:r>
          </a:p>
          <a:p>
            <a:pPr lvl="4"/>
            <a:r>
              <a:rPr lang="de-DE" dirty="0"/>
              <a:t>Fünfte Ebene (nachfolgend alles 14 </a:t>
            </a:r>
            <a:r>
              <a:rPr lang="de-DE" dirty="0" err="1"/>
              <a:t>pt</a:t>
            </a:r>
            <a:r>
              <a:rPr lang="de-DE" dirty="0"/>
              <a:t>)</a:t>
            </a:r>
          </a:p>
          <a:p>
            <a:pPr lvl="5"/>
            <a:r>
              <a:rPr lang="de-DE" dirty="0"/>
              <a:t>Sechste Textebene für Aufzählungen bei viel Text</a:t>
            </a:r>
          </a:p>
          <a:p>
            <a:pPr lvl="6"/>
            <a:r>
              <a:rPr lang="de-DE" dirty="0"/>
              <a:t>Siebte Textebene für Aufzählungen bei viel Text</a:t>
            </a:r>
          </a:p>
          <a:p>
            <a:pPr lvl="7"/>
            <a:r>
              <a:rPr lang="de-DE" dirty="0"/>
              <a:t>Achte Textebene für Aufzählungen bei viel Text</a:t>
            </a:r>
          </a:p>
          <a:p>
            <a:pPr lvl="8"/>
            <a:r>
              <a:rPr lang="de-DE" dirty="0"/>
              <a:t>Neunte Textebene für Aufzählungen bei viel Text</a:t>
            </a:r>
          </a:p>
          <a:p>
            <a:pPr lvl="5"/>
            <a:endParaRPr lang="de-DE" dirty="0"/>
          </a:p>
        </p:txBody>
      </p:sp>
      <p:sp>
        <p:nvSpPr>
          <p:cNvPr id="4" name="Textfeld 3"/>
          <p:cNvSpPr txBox="1"/>
          <p:nvPr userDrawn="1"/>
        </p:nvSpPr>
        <p:spPr>
          <a:xfrm>
            <a:off x="2477770" y="6319797"/>
            <a:ext cx="4485005" cy="369332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marL="0" marR="0" lvl="0" indent="0" algn="l" defTabSz="91426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800" dirty="0">
                <a:solidFill>
                  <a:schemeClr val="tx2"/>
                </a:solidFill>
              </a:rPr>
              <a:t>Title </a:t>
            </a:r>
            <a:r>
              <a:rPr lang="de-DE" sz="800" dirty="0" err="1">
                <a:solidFill>
                  <a:schemeClr val="tx2"/>
                </a:solidFill>
              </a:rPr>
              <a:t>of</a:t>
            </a:r>
            <a:r>
              <a:rPr lang="de-DE" sz="800" dirty="0">
                <a:solidFill>
                  <a:schemeClr val="tx2"/>
                </a:solidFill>
              </a:rPr>
              <a:t> </a:t>
            </a:r>
            <a:r>
              <a:rPr lang="de-DE" sz="800" dirty="0" err="1">
                <a:solidFill>
                  <a:schemeClr val="tx2"/>
                </a:solidFill>
              </a:rPr>
              <a:t>your</a:t>
            </a:r>
            <a:r>
              <a:rPr lang="de-DE" sz="800" dirty="0">
                <a:solidFill>
                  <a:schemeClr val="tx2"/>
                </a:solidFill>
              </a:rPr>
              <a:t> </a:t>
            </a:r>
            <a:r>
              <a:rPr lang="de-DE" sz="800" dirty="0" err="1">
                <a:solidFill>
                  <a:schemeClr val="tx2"/>
                </a:solidFill>
              </a:rPr>
              <a:t>presentation</a:t>
            </a:r>
            <a:endParaRPr lang="de-DE" sz="800" dirty="0">
              <a:solidFill>
                <a:schemeClr val="tx2"/>
              </a:solidFill>
            </a:endParaRPr>
          </a:p>
          <a:p>
            <a:pPr algn="l"/>
            <a:r>
              <a:rPr lang="de-DE" sz="800" dirty="0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Wingdings" panose="05000000000000000000" pitchFamily="2" charset="2"/>
              </a:rPr>
              <a:t>Chair </a:t>
            </a:r>
            <a:r>
              <a:rPr lang="de-DE" sz="800" dirty="0" err="1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Wingdings" panose="05000000000000000000" pitchFamily="2" charset="2"/>
              </a:rPr>
              <a:t>of</a:t>
            </a:r>
            <a:r>
              <a:rPr lang="de-DE" sz="800" dirty="0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Wingdings" panose="05000000000000000000" pitchFamily="2" charset="2"/>
              </a:rPr>
              <a:t> Materials Science and Nanotechnology / </a:t>
            </a:r>
            <a:r>
              <a:rPr lang="de-DE" sz="800" dirty="0" err="1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your</a:t>
            </a:r>
            <a:r>
              <a:rPr lang="de-DE" sz="800" dirty="0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de-DE" sz="800" dirty="0" err="1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name</a:t>
            </a:r>
            <a:endParaRPr lang="de-DE" sz="800" baseline="0" dirty="0">
              <a:solidFill>
                <a:schemeClr val="tx2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l"/>
            <a:r>
              <a:rPr lang="de-DE" sz="800" baseline="0" dirty="0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Place and </a:t>
            </a:r>
            <a:r>
              <a:rPr lang="de-DE" sz="800" baseline="0" dirty="0" err="1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occasion</a:t>
            </a:r>
            <a:r>
              <a:rPr lang="de-DE" sz="800" baseline="0" dirty="0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de-DE" sz="800" baseline="0" dirty="0" err="1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of</a:t>
            </a:r>
            <a:r>
              <a:rPr lang="de-DE" sz="800" baseline="0" dirty="0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de-DE" sz="800" baseline="0" dirty="0" err="1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the</a:t>
            </a:r>
            <a:r>
              <a:rPr lang="de-DE" sz="800" baseline="0" dirty="0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de-DE" sz="800" baseline="0" dirty="0" err="1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presentation</a:t>
            </a:r>
            <a:r>
              <a:rPr lang="de-DE" sz="800" baseline="0" dirty="0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// Date</a:t>
            </a:r>
            <a:endParaRPr lang="de-DE" sz="800" dirty="0">
              <a:solidFill>
                <a:schemeClr val="tx2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2" name="Textfeld 11"/>
          <p:cNvSpPr txBox="1"/>
          <p:nvPr/>
        </p:nvSpPr>
        <p:spPr>
          <a:xfrm>
            <a:off x="6610350" y="6319797"/>
            <a:ext cx="704850" cy="369332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marL="0" marR="0" lvl="0" indent="0" algn="l" defTabSz="91426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br>
              <a:rPr lang="de-DE" sz="800" dirty="0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de-DE" sz="800" dirty="0" err="1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slide</a:t>
            </a:r>
            <a:r>
              <a:rPr lang="de-DE" sz="800" baseline="0" dirty="0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fld id="{38F97D41-8991-4148-BA02-56FEE4AAF2CC}" type="slidenum">
              <a:rPr lang="de-DE" sz="800" baseline="0" smtClean="0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pPr marL="0" marR="0" lvl="0" indent="0" algn="l" defTabSz="914269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‹Nr.›</a:t>
            </a:fld>
            <a:endParaRPr lang="de-DE" sz="800" baseline="0" dirty="0">
              <a:solidFill>
                <a:schemeClr val="tx2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marR="0" lvl="0" indent="0" algn="l" defTabSz="91426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sz="800" dirty="0">
              <a:solidFill>
                <a:schemeClr val="tx2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pic>
        <p:nvPicPr>
          <p:cNvPr id="9" name="Grafik 8"/>
          <p:cNvPicPr>
            <a:picLocks noChangeAspect="1"/>
          </p:cNvPicPr>
          <p:nvPr userDrawn="1"/>
        </p:nvPicPr>
        <p:blipFill>
          <a:blip r:embed="rId3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4825" y="6334183"/>
            <a:ext cx="1116268" cy="323730"/>
          </a:xfrm>
          <a:prstGeom prst="rect">
            <a:avLst/>
          </a:prstGeom>
        </p:spPr>
      </p:pic>
      <p:pic>
        <p:nvPicPr>
          <p:cNvPr id="13" name="Grafik 12"/>
          <p:cNvPicPr>
            <a:picLocks noChangeAspect="1"/>
          </p:cNvPicPr>
          <p:nvPr userDrawn="1"/>
        </p:nvPicPr>
        <p:blipFill>
          <a:blip r:embed="rId3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22106" y="6315776"/>
            <a:ext cx="969464" cy="360000"/>
          </a:xfrm>
          <a:prstGeom prst="rect">
            <a:avLst/>
          </a:prstGeom>
        </p:spPr>
      </p:pic>
      <p:pic>
        <p:nvPicPr>
          <p:cNvPr id="8" name="Picture 13">
            <a:extLst>
              <a:ext uri="{FF2B5EF4-FFF2-40B4-BE49-F238E27FC236}">
                <a16:creationId xmlns:a16="http://schemas.microsoft.com/office/drawing/2014/main" id="{AF4F78A9-4E22-46AF-8616-C52C5BD0B515}"/>
              </a:ext>
            </a:extLst>
          </p:cNvPr>
          <p:cNvPicPr>
            <a:picLocks noChangeAspect="1"/>
          </p:cNvPicPr>
          <p:nvPr userDrawn="1"/>
        </p:nvPicPr>
        <p:blipFill>
          <a:blip r:embed="rId3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10854" y="6319662"/>
            <a:ext cx="1415597" cy="3696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44139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  <p:sldLayoutId id="2147483680" r:id="rId20"/>
    <p:sldLayoutId id="2147483681" r:id="rId21"/>
    <p:sldLayoutId id="2147483682" r:id="rId22"/>
    <p:sldLayoutId id="2147483683" r:id="rId23"/>
    <p:sldLayoutId id="2147483684" r:id="rId24"/>
    <p:sldLayoutId id="2147483685" r:id="rId25"/>
    <p:sldLayoutId id="2147483686" r:id="rId26"/>
    <p:sldLayoutId id="2147483687" r:id="rId27"/>
    <p:sldLayoutId id="2147483688" r:id="rId28"/>
    <p:sldLayoutId id="2147483689" r:id="rId29"/>
    <p:sldLayoutId id="2147483690" r:id="rId30"/>
  </p:sldLayoutIdLst>
  <p:hf hdr="0"/>
  <p:txStyles>
    <p:titleStyle>
      <a:lvl1pPr algn="l" defTabSz="914269" rtl="0" eaLnBrk="1" latinLnBrk="0" hangingPunct="1">
        <a:spcBef>
          <a:spcPct val="0"/>
        </a:spcBef>
        <a:buNone/>
        <a:defRPr sz="2400" b="1" kern="120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0" indent="0" algn="l" defTabSz="914269" rtl="0" eaLnBrk="1" latinLnBrk="0" hangingPunct="1">
        <a:spcBef>
          <a:spcPts val="600"/>
        </a:spcBef>
        <a:buFont typeface="Arial" panose="020B0604020202020204" pitchFamily="34" charset="0"/>
        <a:buNone/>
        <a:defRPr sz="1600" b="1" kern="1200">
          <a:solidFill>
            <a:schemeClr val="accent1"/>
          </a:solidFill>
          <a:latin typeface="+mn-lt"/>
          <a:ea typeface="+mn-ea"/>
          <a:cs typeface="+mn-cs"/>
        </a:defRPr>
      </a:lvl1pPr>
      <a:lvl2pPr marL="0" indent="0" algn="l" defTabSz="914269" rtl="0" eaLnBrk="1" latinLnBrk="0" hangingPunct="1">
        <a:spcBef>
          <a:spcPts val="600"/>
        </a:spcBef>
        <a:buFont typeface="Open Sans" panose="020B0606030504020204" pitchFamily="34" charset="0"/>
        <a:buNone/>
        <a:defRPr sz="16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252000" indent="-252000" algn="l" defTabSz="914269" rtl="0" eaLnBrk="1" latinLnBrk="0" hangingPunct="1">
        <a:spcBef>
          <a:spcPts val="0"/>
        </a:spcBef>
        <a:buFont typeface="Arial" panose="020B0604020202020204" pitchFamily="34" charset="0"/>
        <a:buChar char="—"/>
        <a:defRPr sz="16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252000" indent="-144000" algn="l" defTabSz="914269" rtl="0" eaLnBrk="1" latinLnBrk="0" hangingPunct="1">
        <a:spcBef>
          <a:spcPts val="0"/>
        </a:spcBef>
        <a:buFont typeface="Open Sans" panose="020B0606030504020204" pitchFamily="34" charset="0"/>
        <a:buChar char="–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0" indent="0" algn="l" defTabSz="914269" rtl="0" eaLnBrk="1" latinLnBrk="0" hangingPunct="1">
        <a:spcBef>
          <a:spcPts val="600"/>
        </a:spcBef>
        <a:spcAft>
          <a:spcPts val="0"/>
        </a:spcAft>
        <a:buFont typeface="Symbol" panose="05050102010706020507" pitchFamily="18" charset="2"/>
        <a:buNone/>
        <a:defRPr sz="1400" b="1" kern="1200" baseline="0">
          <a:solidFill>
            <a:schemeClr val="accent1"/>
          </a:solidFill>
          <a:latin typeface="+mn-lt"/>
          <a:ea typeface="+mn-ea"/>
          <a:cs typeface="+mn-cs"/>
        </a:defRPr>
      </a:lvl5pPr>
      <a:lvl6pPr marL="0" marR="0" indent="0" algn="l" defTabSz="914269" rtl="0" eaLnBrk="1" fontAlgn="auto" latinLnBrk="0" hangingPunct="1">
        <a:lnSpc>
          <a:spcPct val="100000"/>
        </a:lnSpc>
        <a:spcBef>
          <a:spcPts val="600"/>
        </a:spcBef>
        <a:spcAft>
          <a:spcPts val="0"/>
        </a:spcAft>
        <a:buClrTx/>
        <a:buSzTx/>
        <a:buFont typeface="Arial" panose="020B0604020202020204" pitchFamily="34" charset="0"/>
        <a:buNone/>
        <a:tabLst/>
        <a:defRPr sz="1400" b="0" kern="1200">
          <a:solidFill>
            <a:schemeClr val="accent1"/>
          </a:solidFill>
          <a:latin typeface="+mn-lt"/>
          <a:ea typeface="+mn-ea"/>
          <a:cs typeface="+mn-cs"/>
        </a:defRPr>
      </a:lvl6pPr>
      <a:lvl7pPr marL="252000" marR="0" indent="-252000" algn="l" defTabSz="914269" rtl="0" eaLnBrk="1" fontAlgn="auto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 typeface="Arial" panose="020B0604020202020204" pitchFamily="34" charset="0"/>
        <a:buChar char="—"/>
        <a:tabLst/>
        <a:defRPr lang="de-DE" sz="1400" kern="1200" dirty="0" smtClean="0">
          <a:solidFill>
            <a:schemeClr val="accent1"/>
          </a:solidFill>
          <a:latin typeface="+mn-lt"/>
          <a:ea typeface="+mn-ea"/>
          <a:cs typeface="+mn-cs"/>
        </a:defRPr>
      </a:lvl7pPr>
      <a:lvl8pPr marL="252000" marR="0" indent="-144000" algn="l" defTabSz="914269" rtl="0" eaLnBrk="1" fontAlgn="auto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 typeface="Open Sans" panose="020B0606030504020204" pitchFamily="34" charset="0"/>
        <a:buChar char="–"/>
        <a:tabLst/>
        <a:defRPr sz="14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396000" marR="0" indent="-144000" algn="l" defTabSz="914269" rtl="0" eaLnBrk="1" fontAlgn="auto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 typeface="Wingdings" panose="05000000000000000000" pitchFamily="2" charset="2"/>
        <a:buChar char="§"/>
        <a:tabLst/>
        <a:defRPr sz="14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2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35" algn="l" defTabSz="9142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69" algn="l" defTabSz="9142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02" algn="l" defTabSz="9142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534" algn="l" defTabSz="9142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670" algn="l" defTabSz="9142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803" algn="l" defTabSz="9142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936" algn="l" defTabSz="9142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070" algn="l" defTabSz="9142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6" pos="992">
          <p15:clr>
            <a:srgbClr val="F26B43"/>
          </p15:clr>
        </p15:guide>
        <p15:guide id="7" pos="1120">
          <p15:clr>
            <a:srgbClr val="F26B43"/>
          </p15:clr>
        </p15:guide>
        <p15:guide id="8" pos="1676">
          <p15:clr>
            <a:srgbClr val="F26B43"/>
          </p15:clr>
        </p15:guide>
        <p15:guide id="9" pos="1556">
          <p15:clr>
            <a:srgbClr val="F26B43"/>
          </p15:clr>
        </p15:guide>
        <p15:guide id="10" pos="2252">
          <p15:clr>
            <a:srgbClr val="F26B43"/>
          </p15:clr>
        </p15:guide>
        <p15:guide id="11" pos="2128">
          <p15:clr>
            <a:srgbClr val="F26B43"/>
          </p15:clr>
        </p15:guide>
        <p15:guide id="16" pos="3824">
          <p15:clr>
            <a:srgbClr val="F26B43"/>
          </p15:clr>
        </p15:guide>
        <p15:guide id="17" pos="3948">
          <p15:clr>
            <a:srgbClr val="F26B43"/>
          </p15:clr>
        </p15:guide>
        <p15:guide id="20" pos="4384">
          <p15:clr>
            <a:srgbClr val="F26B43"/>
          </p15:clr>
        </p15:guide>
        <p15:guide id="21" pos="4508">
          <p15:clr>
            <a:srgbClr val="F26B43"/>
          </p15:clr>
        </p15:guide>
        <p15:guide id="22" pos="6788">
          <p15:clr>
            <a:srgbClr val="F26B43"/>
          </p15:clr>
        </p15:guide>
        <p15:guide id="23" pos="6656">
          <p15:clr>
            <a:srgbClr val="F26B43"/>
          </p15:clr>
        </p15:guide>
        <p15:guide id="24" pos="4960">
          <p15:clr>
            <a:srgbClr val="F26B43"/>
          </p15:clr>
        </p15:guide>
        <p15:guide id="25" pos="5084">
          <p15:clr>
            <a:srgbClr val="F26B43"/>
          </p15:clr>
        </p15:guide>
        <p15:guide id="30" orient="horz" pos="538">
          <p15:clr>
            <a:srgbClr val="F26B43"/>
          </p15:clr>
        </p15:guide>
        <p15:guide id="31" pos="551">
          <p15:clr>
            <a:srgbClr val="F26B43"/>
          </p15:clr>
        </p15:guide>
        <p15:guide id="39" pos="6085">
          <p15:clr>
            <a:srgbClr val="F26B43"/>
          </p15:clr>
        </p15:guide>
        <p15:guide id="40" pos="6216">
          <p15:clr>
            <a:srgbClr val="F26B43"/>
          </p15:clr>
        </p15:guide>
        <p15:guide id="41" pos="2692">
          <p15:clr>
            <a:srgbClr val="F26B43"/>
          </p15:clr>
        </p15:guide>
        <p15:guide id="42" pos="2808">
          <p15:clr>
            <a:srgbClr val="F26B43"/>
          </p15:clr>
        </p15:guide>
        <p15:guide id="43" pos="3260">
          <p15:clr>
            <a:srgbClr val="F26B43"/>
          </p15:clr>
        </p15:guide>
        <p15:guide id="44" pos="3380">
          <p15:clr>
            <a:srgbClr val="F26B43"/>
          </p15:clr>
        </p15:guide>
        <p15:guide id="50" pos="5520">
          <p15:clr>
            <a:srgbClr val="F26B43"/>
          </p15:clr>
        </p15:guide>
        <p15:guide id="52" orient="horz" pos="933">
          <p15:clr>
            <a:srgbClr val="F26B43"/>
          </p15:clr>
        </p15:guide>
        <p15:guide id="53" orient="horz" pos="759">
          <p15:clr>
            <a:srgbClr val="F26B43"/>
          </p15:clr>
        </p15:guide>
        <p15:guide id="58" orient="horz" pos="218">
          <p15:clr>
            <a:srgbClr val="F26B43"/>
          </p15:clr>
        </p15:guide>
        <p15:guide id="59" orient="horz" pos="3680">
          <p15:clr>
            <a:srgbClr val="F26B43"/>
          </p15:clr>
        </p15:guide>
        <p15:guide id="60" orient="horz" pos="3861">
          <p15:clr>
            <a:srgbClr val="F26B43"/>
          </p15:clr>
        </p15:guide>
        <p15:guide id="62" orient="horz" pos="2130">
          <p15:clr>
            <a:srgbClr val="F26B43"/>
          </p15:clr>
        </p15:guide>
        <p15:guide id="65" pos="5648">
          <p15:clr>
            <a:srgbClr val="F26B43"/>
          </p15:clr>
        </p15:guide>
        <p15:guide id="66" orient="horz" pos="649">
          <p15:clr>
            <a:srgbClr val="F26B43"/>
          </p15:clr>
        </p15:guide>
        <p15:guide id="67" pos="7216">
          <p15:clr>
            <a:srgbClr val="F26B43"/>
          </p15:clr>
        </p15:guide>
        <p15:guide id="69" orient="horz" pos="3988">
          <p15:clr>
            <a:srgbClr val="F26B43"/>
          </p15:clr>
        </p15:guide>
        <p15:guide id="70" orient="horz" pos="4196">
          <p15:clr>
            <a:srgbClr val="F26B43"/>
          </p15:clr>
        </p15:guide>
        <p15:guide id="71" pos="318">
          <p15:clr>
            <a:srgbClr val="F26B43"/>
          </p15:clr>
        </p15:guide>
        <p15:guide id="72" orient="horz" pos="4116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tags" Target="../tags/tag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/>
          <p:cNvSpPr>
            <a:spLocks noGrp="1"/>
          </p:cNvSpPr>
          <p:nvPr>
            <p:ph type="body" sz="quarter" idx="10"/>
          </p:nvPr>
        </p:nvSpPr>
        <p:spPr>
          <a:xfrm>
            <a:off x="882808" y="2852116"/>
            <a:ext cx="1139158" cy="246221"/>
          </a:xfrm>
        </p:spPr>
        <p:txBody>
          <a:bodyPr/>
          <a:lstStyle/>
          <a:p>
            <a:r>
              <a:rPr lang="de-DE" dirty="0" err="1"/>
              <a:t>Your</a:t>
            </a:r>
            <a:r>
              <a:rPr lang="de-DE" dirty="0"/>
              <a:t> Name</a:t>
            </a:r>
          </a:p>
        </p:txBody>
      </p:sp>
      <p:sp>
        <p:nvSpPr>
          <p:cNvPr id="5" name="Titel 4"/>
          <p:cNvSpPr>
            <a:spLocks noGrp="1"/>
          </p:cNvSpPr>
          <p:nvPr>
            <p:ph type="title"/>
          </p:nvPr>
        </p:nvSpPr>
        <p:spPr>
          <a:xfrm>
            <a:off x="882771" y="3835706"/>
            <a:ext cx="5235216" cy="492443"/>
          </a:xfrm>
        </p:spPr>
        <p:txBody>
          <a:bodyPr/>
          <a:lstStyle/>
          <a:p>
            <a:r>
              <a:rPr lang="de-DE" dirty="0"/>
              <a:t>Title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your</a:t>
            </a:r>
            <a:r>
              <a:rPr lang="de-DE" dirty="0"/>
              <a:t> </a:t>
            </a:r>
            <a:r>
              <a:rPr lang="de-DE" dirty="0" err="1"/>
              <a:t>presentation</a:t>
            </a:r>
            <a:endParaRPr lang="de-DE" dirty="0"/>
          </a:p>
        </p:txBody>
      </p:sp>
      <p:sp>
        <p:nvSpPr>
          <p:cNvPr id="11" name="Untertitel 10"/>
          <p:cNvSpPr>
            <a:spLocks noGrp="1"/>
          </p:cNvSpPr>
          <p:nvPr>
            <p:ph type="subTitle" idx="1"/>
          </p:nvPr>
        </p:nvSpPr>
        <p:spPr>
          <a:xfrm>
            <a:off x="882772" y="5028236"/>
            <a:ext cx="2733825" cy="246221"/>
          </a:xfrm>
        </p:spPr>
        <p:txBody>
          <a:bodyPr/>
          <a:lstStyle/>
          <a:p>
            <a:r>
              <a:rPr lang="de-DE" dirty="0" err="1"/>
              <a:t>Subtitle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your</a:t>
            </a:r>
            <a:r>
              <a:rPr lang="de-DE" dirty="0"/>
              <a:t> </a:t>
            </a:r>
            <a:r>
              <a:rPr lang="de-DE" dirty="0" err="1"/>
              <a:t>presentation</a:t>
            </a:r>
            <a:endParaRPr lang="de-DE" dirty="0"/>
          </a:p>
        </p:txBody>
      </p:sp>
      <p:sp>
        <p:nvSpPr>
          <p:cNvPr id="16" name="Textplatzhalter 15"/>
          <p:cNvSpPr>
            <a:spLocks noGrp="1"/>
          </p:cNvSpPr>
          <p:nvPr>
            <p:ph type="body" sz="quarter" idx="11"/>
          </p:nvPr>
        </p:nvSpPr>
        <p:spPr>
          <a:xfrm>
            <a:off x="882808" y="3138045"/>
            <a:ext cx="5720027" cy="246221"/>
          </a:xfrm>
        </p:spPr>
        <p:txBody>
          <a:bodyPr/>
          <a:lstStyle/>
          <a:p>
            <a:r>
              <a:rPr lang="de-DE" dirty="0"/>
              <a:t>Chair </a:t>
            </a:r>
            <a:r>
              <a:rPr lang="de-DE" dirty="0" err="1"/>
              <a:t>of</a:t>
            </a:r>
            <a:r>
              <a:rPr lang="de-DE" dirty="0"/>
              <a:t> Materials Science and Nanotechnology</a:t>
            </a:r>
            <a:r>
              <a:rPr lang="en-US" dirty="0"/>
              <a:t>, TU Dresden</a:t>
            </a:r>
            <a:endParaRPr lang="de-DE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2"/>
          </p:nvPr>
        </p:nvSpPr>
        <p:spPr>
          <a:xfrm>
            <a:off x="882770" y="4375609"/>
            <a:ext cx="4837671" cy="492443"/>
          </a:xfrm>
        </p:spPr>
        <p:txBody>
          <a:bodyPr/>
          <a:lstStyle/>
          <a:p>
            <a:r>
              <a:rPr lang="de-DE" dirty="0"/>
              <a:t>Title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your</a:t>
            </a:r>
            <a:r>
              <a:rPr lang="de-DE" dirty="0"/>
              <a:t> </a:t>
            </a:r>
            <a:r>
              <a:rPr lang="de-DE" dirty="0" err="1"/>
              <a:t>presentation</a:t>
            </a:r>
            <a:endParaRPr lang="de-DE" dirty="0"/>
          </a:p>
        </p:txBody>
      </p:sp>
      <p:sp>
        <p:nvSpPr>
          <p:cNvPr id="17" name="Textplatzhalter 16"/>
          <p:cNvSpPr>
            <a:spLocks noGrp="1"/>
          </p:cNvSpPr>
          <p:nvPr>
            <p:ph type="body" sz="quarter" idx="13"/>
          </p:nvPr>
        </p:nvSpPr>
        <p:spPr>
          <a:xfrm>
            <a:off x="882808" y="5312641"/>
            <a:ext cx="3803926" cy="246221"/>
          </a:xfrm>
        </p:spPr>
        <p:txBody>
          <a:bodyPr/>
          <a:lstStyle/>
          <a:p>
            <a:r>
              <a:rPr lang="de-DE" dirty="0"/>
              <a:t>Location, Date and </a:t>
            </a:r>
            <a:r>
              <a:rPr lang="de-DE" dirty="0" err="1"/>
              <a:t>occasion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your</a:t>
            </a:r>
            <a:r>
              <a:rPr lang="de-DE" dirty="0"/>
              <a:t> </a:t>
            </a:r>
            <a:r>
              <a:rPr lang="de-DE" dirty="0" err="1"/>
              <a:t>talk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8680227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b="0" dirty="0"/>
          </a:p>
        </p:txBody>
      </p:sp>
      <p:sp>
        <p:nvSpPr>
          <p:cNvPr id="2" name="Inhaltsplatzhalter 1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pPr lvl="1"/>
            <a:endParaRPr lang="de-DE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301232585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3.2|17"/>
</p:tagLst>
</file>

<file path=ppt/theme/theme1.xml><?xml version="1.0" encoding="utf-8"?>
<a:theme xmlns:a="http://schemas.openxmlformats.org/drawingml/2006/main" name="TUD_2018_16zu9">
  <a:themeElements>
    <a:clrScheme name="TUD_2021-08_grün">
      <a:dk1>
        <a:srgbClr val="000000"/>
      </a:dk1>
      <a:lt1>
        <a:sysClr val="window" lastClr="FFFFFF"/>
      </a:lt1>
      <a:dk2>
        <a:srgbClr val="727277"/>
      </a:dk2>
      <a:lt2>
        <a:srgbClr val="FFFFFF"/>
      </a:lt2>
      <a:accent1>
        <a:srgbClr val="00305D"/>
      </a:accent1>
      <a:accent2>
        <a:srgbClr val="0069B4"/>
      </a:accent2>
      <a:accent3>
        <a:srgbClr val="009FE3"/>
      </a:accent3>
      <a:accent4>
        <a:srgbClr val="008244"/>
      </a:accent4>
      <a:accent5>
        <a:srgbClr val="65B32E"/>
      </a:accent5>
      <a:accent6>
        <a:srgbClr val="94C356"/>
      </a:accent6>
      <a:hlink>
        <a:srgbClr val="0069B4"/>
      </a:hlink>
      <a:folHlink>
        <a:srgbClr val="009FE3"/>
      </a:folHlink>
    </a:clrScheme>
    <a:fontScheme name="TUD_Open Sans">
      <a:majorFont>
        <a:latin typeface="Open Sans"/>
        <a:ea typeface=""/>
        <a:cs typeface=""/>
      </a:majorFont>
      <a:minorFont>
        <a:latin typeface="Ope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2022.06_TUD_PPT_16zu9_Vorlage.potx" id="{294745C1-E1BC-44C1-8C9D-B4CB23BDF171}" vid="{41010231-A741-4371-A565-9EF1890B637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31</Words>
  <Application>Microsoft Office PowerPoint</Application>
  <PresentationFormat>Breitbild</PresentationFormat>
  <Paragraphs>6</Paragraphs>
  <Slides>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7" baseType="lpstr">
      <vt:lpstr>Arial</vt:lpstr>
      <vt:lpstr>Open Sans</vt:lpstr>
      <vt:lpstr>Symbol</vt:lpstr>
      <vt:lpstr>Wingdings</vt:lpstr>
      <vt:lpstr>TUD_2018_16zu9</vt:lpstr>
      <vt:lpstr>Title of your presentation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of your presentation</dc:title>
  <dc:creator>RobertBiele</dc:creator>
  <cp:lastModifiedBy>Kampmann, Steffen</cp:lastModifiedBy>
  <cp:revision>3</cp:revision>
  <dcterms:created xsi:type="dcterms:W3CDTF">2023-03-09T12:02:13Z</dcterms:created>
  <dcterms:modified xsi:type="dcterms:W3CDTF">2023-06-19T21:46:16Z</dcterms:modified>
</cp:coreProperties>
</file>