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5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8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2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21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338623084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DE2526"/>
              </a:gs>
              <a:gs pos="100000">
                <a:srgbClr val="CD1719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4573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3">
            <a:extLst>
              <a:ext uri="{FF2B5EF4-FFF2-40B4-BE49-F238E27FC236}">
                <a16:creationId xmlns:a16="http://schemas.microsoft.com/office/drawing/2014/main" id="{8D22BFAA-62C6-4AF7-A140-D9E9750A54AC}"/>
              </a:ext>
            </a:extLst>
          </p:cNvPr>
          <p:cNvSpPr/>
          <p:nvPr userDrawn="1"/>
        </p:nvSpPr>
        <p:spPr>
          <a:xfrm>
            <a:off x="3151994" y="2563831"/>
            <a:ext cx="9050720" cy="4317954"/>
          </a:xfrm>
          <a:custGeom>
            <a:avLst/>
            <a:gdLst>
              <a:gd name="connsiteX0" fmla="*/ 0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0 w 5904411"/>
              <a:gd name="connsiteY4" fmla="*/ 0 h 3967747"/>
              <a:gd name="connsiteX0" fmla="*/ 3590925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3590925 w 5904411"/>
              <a:gd name="connsiteY4" fmla="*/ 0 h 3967747"/>
              <a:gd name="connsiteX0" fmla="*/ 3857625 w 6171111"/>
              <a:gd name="connsiteY0" fmla="*/ 0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857625 w 6171111"/>
              <a:gd name="connsiteY4" fmla="*/ 0 h 3967747"/>
              <a:gd name="connsiteX0" fmla="*/ 3952875 w 6171111"/>
              <a:gd name="connsiteY0" fmla="*/ 9525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52875 w 6171111"/>
              <a:gd name="connsiteY4" fmla="*/ 9525 h 3967747"/>
              <a:gd name="connsiteX0" fmla="*/ 3925061 w 6171111"/>
              <a:gd name="connsiteY0" fmla="*/ 0 h 3972129"/>
              <a:gd name="connsiteX1" fmla="*/ 6171111 w 6171111"/>
              <a:gd name="connsiteY1" fmla="*/ 4382 h 3972129"/>
              <a:gd name="connsiteX2" fmla="*/ 6171111 w 6171111"/>
              <a:gd name="connsiteY2" fmla="*/ 3972129 h 3972129"/>
              <a:gd name="connsiteX3" fmla="*/ 0 w 6171111"/>
              <a:gd name="connsiteY3" fmla="*/ 3962604 h 3972129"/>
              <a:gd name="connsiteX4" fmla="*/ 3925061 w 6171111"/>
              <a:gd name="connsiteY4" fmla="*/ 0 h 3972129"/>
              <a:gd name="connsiteX0" fmla="*/ 3925061 w 6171111"/>
              <a:gd name="connsiteY0" fmla="*/ 381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25061 w 6171111"/>
              <a:gd name="connsiteY4" fmla="*/ 381 h 3967747"/>
              <a:gd name="connsiteX0" fmla="*/ 3961821 w 6207871"/>
              <a:gd name="connsiteY0" fmla="*/ 381 h 3981196"/>
              <a:gd name="connsiteX1" fmla="*/ 6207871 w 6207871"/>
              <a:gd name="connsiteY1" fmla="*/ 0 h 3981196"/>
              <a:gd name="connsiteX2" fmla="*/ 6207871 w 6207871"/>
              <a:gd name="connsiteY2" fmla="*/ 3967747 h 3981196"/>
              <a:gd name="connsiteX3" fmla="*/ 0 w 6207871"/>
              <a:gd name="connsiteY3" fmla="*/ 3981196 h 3981196"/>
              <a:gd name="connsiteX4" fmla="*/ 3961821 w 6207871"/>
              <a:gd name="connsiteY4" fmla="*/ 381 h 3981196"/>
              <a:gd name="connsiteX0" fmla="*/ 3984796 w 6230846"/>
              <a:gd name="connsiteY0" fmla="*/ 381 h 3981196"/>
              <a:gd name="connsiteX1" fmla="*/ 6230846 w 6230846"/>
              <a:gd name="connsiteY1" fmla="*/ 0 h 3981196"/>
              <a:gd name="connsiteX2" fmla="*/ 6230846 w 6230846"/>
              <a:gd name="connsiteY2" fmla="*/ 3967747 h 3981196"/>
              <a:gd name="connsiteX3" fmla="*/ 0 w 6230846"/>
              <a:gd name="connsiteY3" fmla="*/ 3981196 h 3981196"/>
              <a:gd name="connsiteX4" fmla="*/ 3984796 w 6230846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6230846 w 8344852"/>
              <a:gd name="connsiteY2" fmla="*/ 3967747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8344852 w 8344852"/>
              <a:gd name="connsiteY2" fmla="*/ 3967748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4852" h="3981196">
                <a:moveTo>
                  <a:pt x="3984796" y="381"/>
                </a:moveTo>
                <a:lnTo>
                  <a:pt x="8344852" y="0"/>
                </a:lnTo>
                <a:lnTo>
                  <a:pt x="8344852" y="3967748"/>
                </a:lnTo>
                <a:lnTo>
                  <a:pt x="0" y="3981196"/>
                </a:lnTo>
                <a:lnTo>
                  <a:pt x="3984796" y="381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dirty="0"/>
          </a:p>
        </p:txBody>
      </p:sp>
      <p:sp>
        <p:nvSpPr>
          <p:cNvPr id="19" name="Rechteck 9">
            <a:extLst>
              <a:ext uri="{FF2B5EF4-FFF2-40B4-BE49-F238E27FC236}">
                <a16:creationId xmlns:a16="http://schemas.microsoft.com/office/drawing/2014/main" id="{9FD71789-74E3-45C9-B1BA-98AEA75CF44C}"/>
              </a:ext>
            </a:extLst>
          </p:cNvPr>
          <p:cNvSpPr/>
          <p:nvPr userDrawn="1"/>
        </p:nvSpPr>
        <p:spPr>
          <a:xfrm>
            <a:off x="-1" y="3692352"/>
            <a:ext cx="9555747" cy="3185710"/>
          </a:xfrm>
          <a:custGeom>
            <a:avLst/>
            <a:gdLst>
              <a:gd name="connsiteX0" fmla="*/ 0 w 8810492"/>
              <a:gd name="connsiteY0" fmla="*/ 0 h 2937256"/>
              <a:gd name="connsiteX1" fmla="*/ 8810492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  <a:gd name="connsiteX0" fmla="*/ 0 w 8810492"/>
              <a:gd name="connsiteY0" fmla="*/ 0 h 2937256"/>
              <a:gd name="connsiteX1" fmla="*/ 5858286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0492" h="2937256">
                <a:moveTo>
                  <a:pt x="0" y="0"/>
                </a:moveTo>
                <a:lnTo>
                  <a:pt x="5858286" y="0"/>
                </a:lnTo>
                <a:lnTo>
                  <a:pt x="8810492" y="2937256"/>
                </a:lnTo>
                <a:lnTo>
                  <a:pt x="0" y="29372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E0A106CA-E2A4-4455-BD1E-8B7BA6CDC669}"/>
              </a:ext>
            </a:extLst>
          </p:cNvPr>
          <p:cNvSpPr/>
          <p:nvPr userDrawn="1"/>
        </p:nvSpPr>
        <p:spPr>
          <a:xfrm>
            <a:off x="-709" y="2302249"/>
            <a:ext cx="6020777" cy="4581946"/>
          </a:xfrm>
          <a:custGeom>
            <a:avLst/>
            <a:gdLst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5307874 h 5307874"/>
              <a:gd name="connsiteX3" fmla="*/ 0 w 3587931"/>
              <a:gd name="connsiteY3" fmla="*/ 5307874 h 5307874"/>
              <a:gd name="connsiteX4" fmla="*/ 0 w 3587931"/>
              <a:gd name="connsiteY4" fmla="*/ 0 h 5307874"/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587931"/>
              <a:gd name="connsiteY0" fmla="*/ 0 h 5307874"/>
              <a:gd name="connsiteX1" fmla="*/ 1463039 w 3587931"/>
              <a:gd name="connsiteY1" fmla="*/ 1445623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587931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578520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593268"/>
              <a:gd name="connsiteY0" fmla="*/ 0 h 5307874"/>
              <a:gd name="connsiteX1" fmla="*/ 1463039 w 3593268"/>
              <a:gd name="connsiteY1" fmla="*/ 1445623 h 5307874"/>
              <a:gd name="connsiteX2" fmla="*/ 3578520 w 3593268"/>
              <a:gd name="connsiteY2" fmla="*/ 3614057 h 5307874"/>
              <a:gd name="connsiteX3" fmla="*/ 3593268 w 3593268"/>
              <a:gd name="connsiteY3" fmla="*/ 5307874 h 5307874"/>
              <a:gd name="connsiteX4" fmla="*/ 0 w 3593268"/>
              <a:gd name="connsiteY4" fmla="*/ 5307874 h 5307874"/>
              <a:gd name="connsiteX5" fmla="*/ 0 w 3593268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63771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1146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8520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99785"/>
              <a:gd name="connsiteY0" fmla="*/ 0 h 3872478"/>
              <a:gd name="connsiteX1" fmla="*/ 1484304 w 3599785"/>
              <a:gd name="connsiteY1" fmla="*/ 10227 h 3872478"/>
              <a:gd name="connsiteX2" fmla="*/ 3599785 w 3599785"/>
              <a:gd name="connsiteY2" fmla="*/ 2178661 h 3872478"/>
              <a:gd name="connsiteX3" fmla="*/ 3599785 w 3599785"/>
              <a:gd name="connsiteY3" fmla="*/ 3872478 h 3872478"/>
              <a:gd name="connsiteX4" fmla="*/ 21265 w 3599785"/>
              <a:gd name="connsiteY4" fmla="*/ 3872478 h 3872478"/>
              <a:gd name="connsiteX5" fmla="*/ 0 w 3599785"/>
              <a:gd name="connsiteY5" fmla="*/ 0 h 3872478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21265 w 3599785"/>
              <a:gd name="connsiteY4" fmla="*/ 3872478 h 4223352"/>
              <a:gd name="connsiteX5" fmla="*/ 0 w 3599785"/>
              <a:gd name="connsiteY5" fmla="*/ 0 h 4223352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0 w 3599785"/>
              <a:gd name="connsiteY4" fmla="*/ 4212720 h 4223352"/>
              <a:gd name="connsiteX5" fmla="*/ 0 w 3599785"/>
              <a:gd name="connsiteY5" fmla="*/ 0 h 4223352"/>
              <a:gd name="connsiteX0" fmla="*/ 0 w 3599785"/>
              <a:gd name="connsiteY0" fmla="*/ 7190 h 4230542"/>
              <a:gd name="connsiteX1" fmla="*/ 1484304 w 3599785"/>
              <a:gd name="connsiteY1" fmla="*/ 0 h 4230542"/>
              <a:gd name="connsiteX2" fmla="*/ 3599785 w 3599785"/>
              <a:gd name="connsiteY2" fmla="*/ 2185851 h 4230542"/>
              <a:gd name="connsiteX3" fmla="*/ 3589153 w 3599785"/>
              <a:gd name="connsiteY3" fmla="*/ 4230542 h 4230542"/>
              <a:gd name="connsiteX4" fmla="*/ 0 w 3599785"/>
              <a:gd name="connsiteY4" fmla="*/ 4219910 h 4230542"/>
              <a:gd name="connsiteX5" fmla="*/ 0 w 3599785"/>
              <a:gd name="connsiteY5" fmla="*/ 7190 h 4230542"/>
              <a:gd name="connsiteX0" fmla="*/ 0 w 3607160"/>
              <a:gd name="connsiteY0" fmla="*/ 14564 h 4230542"/>
              <a:gd name="connsiteX1" fmla="*/ 1491679 w 3607160"/>
              <a:gd name="connsiteY1" fmla="*/ 0 h 4230542"/>
              <a:gd name="connsiteX2" fmla="*/ 3607160 w 3607160"/>
              <a:gd name="connsiteY2" fmla="*/ 2185851 h 4230542"/>
              <a:gd name="connsiteX3" fmla="*/ 3596528 w 3607160"/>
              <a:gd name="connsiteY3" fmla="*/ 4230542 h 4230542"/>
              <a:gd name="connsiteX4" fmla="*/ 7375 w 3607160"/>
              <a:gd name="connsiteY4" fmla="*/ 4219910 h 4230542"/>
              <a:gd name="connsiteX5" fmla="*/ 0 w 3607160"/>
              <a:gd name="connsiteY5" fmla="*/ 14564 h 4230542"/>
              <a:gd name="connsiteX0" fmla="*/ 709 w 3600495"/>
              <a:gd name="connsiteY0" fmla="*/ 0 h 4407707"/>
              <a:gd name="connsiteX1" fmla="*/ 1485014 w 3600495"/>
              <a:gd name="connsiteY1" fmla="*/ 177165 h 4407707"/>
              <a:gd name="connsiteX2" fmla="*/ 3600495 w 3600495"/>
              <a:gd name="connsiteY2" fmla="*/ 2363016 h 4407707"/>
              <a:gd name="connsiteX3" fmla="*/ 3589863 w 3600495"/>
              <a:gd name="connsiteY3" fmla="*/ 4407707 h 4407707"/>
              <a:gd name="connsiteX4" fmla="*/ 710 w 3600495"/>
              <a:gd name="connsiteY4" fmla="*/ 4397075 h 4407707"/>
              <a:gd name="connsiteX5" fmla="*/ 709 w 3600495"/>
              <a:gd name="connsiteY5" fmla="*/ 0 h 4407707"/>
              <a:gd name="connsiteX0" fmla="*/ 709 w 3600495"/>
              <a:gd name="connsiteY0" fmla="*/ 0 h 4230727"/>
              <a:gd name="connsiteX1" fmla="*/ 1485014 w 3600495"/>
              <a:gd name="connsiteY1" fmla="*/ 185 h 4230727"/>
              <a:gd name="connsiteX2" fmla="*/ 3600495 w 3600495"/>
              <a:gd name="connsiteY2" fmla="*/ 2186036 h 4230727"/>
              <a:gd name="connsiteX3" fmla="*/ 3589863 w 3600495"/>
              <a:gd name="connsiteY3" fmla="*/ 4230727 h 4230727"/>
              <a:gd name="connsiteX4" fmla="*/ 710 w 3600495"/>
              <a:gd name="connsiteY4" fmla="*/ 4220095 h 4230727"/>
              <a:gd name="connsiteX5" fmla="*/ 709 w 3600495"/>
              <a:gd name="connsiteY5" fmla="*/ 0 h 4230727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3589863 w 5551215"/>
              <a:gd name="connsiteY3" fmla="*/ 4230727 h 4232550"/>
              <a:gd name="connsiteX4" fmla="*/ 710 w 5551215"/>
              <a:gd name="connsiteY4" fmla="*/ 4220095 h 4232550"/>
              <a:gd name="connsiteX5" fmla="*/ 709 w 5551215"/>
              <a:gd name="connsiteY5" fmla="*/ 0 h 4232550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710 w 5551215"/>
              <a:gd name="connsiteY3" fmla="*/ 4220095 h 4232550"/>
              <a:gd name="connsiteX4" fmla="*/ 709 w 5551215"/>
              <a:gd name="connsiteY4" fmla="*/ 0 h 4232550"/>
              <a:gd name="connsiteX0" fmla="*/ 709 w 5551215"/>
              <a:gd name="connsiteY0" fmla="*/ 0 h 4224599"/>
              <a:gd name="connsiteX1" fmla="*/ 1485014 w 5551215"/>
              <a:gd name="connsiteY1" fmla="*/ 185 h 4224599"/>
              <a:gd name="connsiteX2" fmla="*/ 5551215 w 5551215"/>
              <a:gd name="connsiteY2" fmla="*/ 4224599 h 4224599"/>
              <a:gd name="connsiteX3" fmla="*/ 710 w 5551215"/>
              <a:gd name="connsiteY3" fmla="*/ 4220095 h 4224599"/>
              <a:gd name="connsiteX4" fmla="*/ 709 w 5551215"/>
              <a:gd name="connsiteY4" fmla="*/ 0 h 42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1215" h="4224599">
                <a:moveTo>
                  <a:pt x="709" y="0"/>
                </a:moveTo>
                <a:lnTo>
                  <a:pt x="1485014" y="185"/>
                </a:lnTo>
                <a:lnTo>
                  <a:pt x="5551215" y="4224599"/>
                </a:lnTo>
                <a:lnTo>
                  <a:pt x="710" y="4220095"/>
                </a:lnTo>
                <a:cubicBezTo>
                  <a:pt x="-1748" y="2818313"/>
                  <a:pt x="3167" y="1401782"/>
                  <a:pt x="709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21" name="Grafik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0292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874711" y="1484313"/>
            <a:ext cx="10580688" cy="43449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08599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5"/>
          </p:nvPr>
        </p:nvSpPr>
        <p:spPr>
          <a:xfrm>
            <a:off x="6267450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740419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67449" y="1484314"/>
            <a:ext cx="5187950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560156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3384549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7026604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4101152"/>
            <a:ext cx="12191999" cy="2028186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10580687" cy="23984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74510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4121151" cy="4645024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8473226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874713" y="1481138"/>
            <a:ext cx="339883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4"/>
          </p:nvPr>
        </p:nvSpPr>
        <p:spPr>
          <a:xfrm>
            <a:off x="4457699" y="1481138"/>
            <a:ext cx="3416301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quarter" idx="15"/>
          </p:nvPr>
        </p:nvSpPr>
        <p:spPr>
          <a:xfrm>
            <a:off x="8070850" y="1481138"/>
            <a:ext cx="3384550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1461922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74711" y="1484313"/>
            <a:ext cx="4300539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874712" y="2943181"/>
            <a:ext cx="4300537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874710" y="4402050"/>
            <a:ext cx="4300537" cy="1427249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6"/>
          </p:nvPr>
        </p:nvSpPr>
        <p:spPr>
          <a:xfrm>
            <a:off x="5365750" y="1484313"/>
            <a:ext cx="6089650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2904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4" name="Grafik 3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3" name="Grafik 2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2285394244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267450" y="368305"/>
            <a:ext cx="5046135" cy="66214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accent1"/>
                </a:solidFill>
              </a:rPr>
              <a:t>Titelmasterformat durch Klicken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4712" y="367507"/>
            <a:ext cx="5195887" cy="66278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quarter" idx="13"/>
          </p:nvPr>
        </p:nvSpPr>
        <p:spPr>
          <a:xfrm>
            <a:off x="6273895" y="1486586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53267728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1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11"/>
          </p:nvPr>
        </p:nvSpPr>
        <p:spPr>
          <a:xfrm>
            <a:off x="2579023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12"/>
          </p:nvPr>
        </p:nvSpPr>
        <p:spPr>
          <a:xfrm>
            <a:off x="4278261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977499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7676735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5"/>
          </p:nvPr>
        </p:nvSpPr>
        <p:spPr>
          <a:xfrm>
            <a:off x="887333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16"/>
          </p:nvPr>
        </p:nvSpPr>
        <p:spPr>
          <a:xfrm>
            <a:off x="2586571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285809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18"/>
          </p:nvPr>
        </p:nvSpPr>
        <p:spPr>
          <a:xfrm>
            <a:off x="5985047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19"/>
          </p:nvPr>
        </p:nvSpPr>
        <p:spPr>
          <a:xfrm>
            <a:off x="7684283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20"/>
          </p:nvPr>
        </p:nvSpPr>
        <p:spPr>
          <a:xfrm>
            <a:off x="885829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1"/>
          </p:nvPr>
        </p:nvSpPr>
        <p:spPr>
          <a:xfrm>
            <a:off x="2585067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2"/>
          </p:nvPr>
        </p:nvSpPr>
        <p:spPr>
          <a:xfrm>
            <a:off x="4284305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3"/>
          </p:nvPr>
        </p:nvSpPr>
        <p:spPr>
          <a:xfrm>
            <a:off x="5983543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7682779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5"/>
          </p:nvPr>
        </p:nvSpPr>
        <p:spPr>
          <a:xfrm>
            <a:off x="9385079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6"/>
          </p:nvPr>
        </p:nvSpPr>
        <p:spPr>
          <a:xfrm>
            <a:off x="9385079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7"/>
          </p:nvPr>
        </p:nvSpPr>
        <p:spPr>
          <a:xfrm>
            <a:off x="9383575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043254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575257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2"/>
          </p:nvPr>
        </p:nvSpPr>
        <p:spPr>
          <a:xfrm>
            <a:off x="6270729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8966200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80142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3575614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271086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966557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04637165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6 Bilder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2"/>
          </p:nvPr>
        </p:nvSpPr>
        <p:spPr>
          <a:xfrm>
            <a:off x="9703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3"/>
          </p:nvPr>
        </p:nvSpPr>
        <p:spPr>
          <a:xfrm>
            <a:off x="4081331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152960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15"/>
          </p:nvPr>
        </p:nvSpPr>
        <p:spPr>
          <a:xfrm>
            <a:off x="5151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6"/>
          </p:nvPr>
        </p:nvSpPr>
        <p:spPr>
          <a:xfrm>
            <a:off x="4076779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148408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404375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846441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30288"/>
            <a:ext cx="12192000" cy="5099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277973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2192000" cy="612933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0497120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50675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94828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1336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20" name="Grafik 19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82528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293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61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0" name="Grafik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5124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05594" y="327901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sp>
        <p:nvSpPr>
          <p:cNvPr id="5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86458" y="346075"/>
            <a:ext cx="1764000" cy="5148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186027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+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42465" y="328249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sz="300" b="0" dirty="0"/>
          </a:p>
          <a:p>
            <a:endParaRPr lang="de-DE" sz="300" b="0" dirty="0"/>
          </a:p>
          <a:p>
            <a:endParaRPr lang="de-DE" dirty="0"/>
          </a:p>
        </p:txBody>
      </p:sp>
      <p:sp>
        <p:nvSpPr>
          <p:cNvPr id="17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90304" y="349731"/>
            <a:ext cx="1764000" cy="514800"/>
          </a:xfrm>
          <a:blipFill dpi="0" rotWithShape="1">
            <a:blip r:embed="rId3"/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282492985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1204913"/>
            <a:ext cx="12192000" cy="56530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0234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0989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951B81"/>
              </a:gs>
              <a:gs pos="100000">
                <a:srgbClr val="59358C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196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Das ist eine Überschrift</a:t>
            </a:r>
            <a:br>
              <a:rPr lang="de-DE" dirty="0"/>
            </a:br>
            <a:r>
              <a:rPr lang="de-DE" dirty="0"/>
              <a:t>in zwei Zeilen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2" y="1481138"/>
            <a:ext cx="10580687" cy="43608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Textebene (16pt bis Ebene 4)</a:t>
            </a:r>
          </a:p>
          <a:p>
            <a:pPr lvl="1"/>
            <a:r>
              <a:rPr lang="de-DE" dirty="0"/>
              <a:t>Zweite Textebene für Aufzählungen</a:t>
            </a:r>
          </a:p>
          <a:p>
            <a:pPr lvl="2"/>
            <a:r>
              <a:rPr lang="de-DE" dirty="0"/>
              <a:t>Dritte Textebene bei viel Text (14pt)</a:t>
            </a:r>
          </a:p>
          <a:p>
            <a:pPr lvl="3"/>
            <a:r>
              <a:rPr lang="de-DE" dirty="0"/>
              <a:t>Vierte Textebene für Aufzählungen bei viel Text</a:t>
            </a:r>
          </a:p>
          <a:p>
            <a:pPr lvl="4"/>
            <a:r>
              <a:rPr lang="de-DE" dirty="0"/>
              <a:t>Fünfte Ebene (nachfolgend alles 14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  <a:p>
            <a:pPr lvl="5"/>
            <a:r>
              <a:rPr lang="de-DE" dirty="0"/>
              <a:t>Sechste Textebene für Aufzählungen bei viel Text</a:t>
            </a:r>
          </a:p>
          <a:p>
            <a:pPr lvl="6"/>
            <a:r>
              <a:rPr lang="de-DE" dirty="0"/>
              <a:t>Siebte Textebene für Aufzählungen bei viel Text</a:t>
            </a:r>
          </a:p>
          <a:p>
            <a:pPr lvl="7"/>
            <a:r>
              <a:rPr lang="de-DE" dirty="0"/>
              <a:t>Achte Textebene für Aufzählungen bei viel Text</a:t>
            </a:r>
          </a:p>
          <a:p>
            <a:pPr lvl="8"/>
            <a:r>
              <a:rPr lang="de-DE" dirty="0"/>
              <a:t>Neunte Textebene für Aufzählungen bei viel Text</a:t>
            </a:r>
          </a:p>
          <a:p>
            <a:pPr lvl="5"/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2477770" y="6319797"/>
            <a:ext cx="4485005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tx2"/>
                </a:solidFill>
              </a:rPr>
              <a:t>Title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your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presentation</a:t>
            </a:r>
            <a:endParaRPr lang="de-DE" sz="800" dirty="0">
              <a:solidFill>
                <a:schemeClr val="tx2"/>
              </a:solidFill>
            </a:endParaRPr>
          </a:p>
          <a:p>
            <a:pPr algn="l"/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Chair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of</a:t>
            </a: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Materials Science and Nanotechnology /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and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occasion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// Date</a:t>
            </a: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610350" y="6319797"/>
            <a:ext cx="7048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l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6334183"/>
            <a:ext cx="1116268" cy="32373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106" y="6315776"/>
            <a:ext cx="969464" cy="360000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AF4F78A9-4E22-46AF-8616-C52C5BD0B515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854" y="6319662"/>
            <a:ext cx="1415597" cy="3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1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hf hdr="0"/>
  <p:txStyles>
    <p:titleStyle>
      <a:lvl1pPr algn="l" defTabSz="914269" rtl="0" eaLnBrk="1" latinLnBrk="0" hangingPunct="1">
        <a:spcBef>
          <a:spcPct val="0"/>
        </a:spcBef>
        <a:buNone/>
        <a:defRPr sz="2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269" rtl="0" eaLnBrk="1" latinLnBrk="0" hangingPunct="1">
        <a:spcBef>
          <a:spcPts val="600"/>
        </a:spcBef>
        <a:buFont typeface="Open Sans" panose="020B0606030504020204" pitchFamily="34" charset="0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52000" indent="-252000" algn="l" defTabSz="914269" rtl="0" eaLnBrk="1" latinLnBrk="0" hangingPunct="1">
        <a:spcBef>
          <a:spcPts val="0"/>
        </a:spcBef>
        <a:buFont typeface="Arial" panose="020B0604020202020204" pitchFamily="34" charset="0"/>
        <a:buChar char="—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52000" indent="-144000" algn="l" defTabSz="914269" rtl="0" eaLnBrk="1" latinLnBrk="0" hangingPunct="1">
        <a:spcBef>
          <a:spcPts val="0"/>
        </a:spcBef>
        <a:buFont typeface="Open Sans" panose="020B0606030504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269" rtl="0" eaLnBrk="1" latinLnBrk="0" hangingPunct="1">
        <a:spcBef>
          <a:spcPts val="600"/>
        </a:spcBef>
        <a:spcAft>
          <a:spcPts val="0"/>
        </a:spcAft>
        <a:buFont typeface="Symbol" panose="05050102010706020507" pitchFamily="18" charset="2"/>
        <a:buNone/>
        <a:defRPr sz="1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0" marR="0" indent="0" algn="l" defTabSz="914269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400" b="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52000" marR="0" indent="-252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—"/>
        <a:tabLst/>
        <a:defRPr lang="de-DE" sz="1400" kern="1200" dirty="0" smtClean="0">
          <a:solidFill>
            <a:schemeClr val="accent1"/>
          </a:solidFill>
          <a:latin typeface="+mn-lt"/>
          <a:ea typeface="+mn-ea"/>
          <a:cs typeface="+mn-cs"/>
        </a:defRPr>
      </a:lvl7pPr>
      <a:lvl8pPr marL="252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Open Sans" panose="020B0606030504020204" pitchFamily="34" charset="0"/>
        <a:buChar char="–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96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>
          <p15:clr>
            <a:srgbClr val="F26B43"/>
          </p15:clr>
        </p15:guide>
        <p15:guide id="7" pos="1120">
          <p15:clr>
            <a:srgbClr val="F26B43"/>
          </p15:clr>
        </p15:guide>
        <p15:guide id="8" pos="1676">
          <p15:clr>
            <a:srgbClr val="F26B43"/>
          </p15:clr>
        </p15:guide>
        <p15:guide id="9" pos="1556">
          <p15:clr>
            <a:srgbClr val="F26B43"/>
          </p15:clr>
        </p15:guide>
        <p15:guide id="10" pos="2252">
          <p15:clr>
            <a:srgbClr val="F26B43"/>
          </p15:clr>
        </p15:guide>
        <p15:guide id="11" pos="2128">
          <p15:clr>
            <a:srgbClr val="F26B43"/>
          </p15:clr>
        </p15:guide>
        <p15:guide id="16" pos="3824">
          <p15:clr>
            <a:srgbClr val="F26B43"/>
          </p15:clr>
        </p15:guide>
        <p15:guide id="17" pos="3948">
          <p15:clr>
            <a:srgbClr val="F26B43"/>
          </p15:clr>
        </p15:guide>
        <p15:guide id="20" pos="4384">
          <p15:clr>
            <a:srgbClr val="F26B43"/>
          </p15:clr>
        </p15:guide>
        <p15:guide id="21" pos="4508">
          <p15:clr>
            <a:srgbClr val="F26B43"/>
          </p15:clr>
        </p15:guide>
        <p15:guide id="22" pos="6788">
          <p15:clr>
            <a:srgbClr val="F26B43"/>
          </p15:clr>
        </p15:guide>
        <p15:guide id="23" pos="6656">
          <p15:clr>
            <a:srgbClr val="F26B43"/>
          </p15:clr>
        </p15:guide>
        <p15:guide id="24" pos="4960">
          <p15:clr>
            <a:srgbClr val="F26B43"/>
          </p15:clr>
        </p15:guide>
        <p15:guide id="25" pos="5084">
          <p15:clr>
            <a:srgbClr val="F26B43"/>
          </p15:clr>
        </p15:guide>
        <p15:guide id="30" orient="horz" pos="538">
          <p15:clr>
            <a:srgbClr val="F26B43"/>
          </p15:clr>
        </p15:guide>
        <p15:guide id="31" pos="551">
          <p15:clr>
            <a:srgbClr val="F26B43"/>
          </p15:clr>
        </p15:guide>
        <p15:guide id="39" pos="6085">
          <p15:clr>
            <a:srgbClr val="F26B43"/>
          </p15:clr>
        </p15:guide>
        <p15:guide id="40" pos="6216">
          <p15:clr>
            <a:srgbClr val="F26B43"/>
          </p15:clr>
        </p15:guide>
        <p15:guide id="41" pos="2692">
          <p15:clr>
            <a:srgbClr val="F26B43"/>
          </p15:clr>
        </p15:guide>
        <p15:guide id="42" pos="2808">
          <p15:clr>
            <a:srgbClr val="F26B43"/>
          </p15:clr>
        </p15:guide>
        <p15:guide id="43" pos="3260">
          <p15:clr>
            <a:srgbClr val="F26B43"/>
          </p15:clr>
        </p15:guide>
        <p15:guide id="44" pos="3380">
          <p15:clr>
            <a:srgbClr val="F26B43"/>
          </p15:clr>
        </p15:guide>
        <p15:guide id="50" pos="5520">
          <p15:clr>
            <a:srgbClr val="F26B43"/>
          </p15:clr>
        </p15:guide>
        <p15:guide id="52" orient="horz" pos="933">
          <p15:clr>
            <a:srgbClr val="F26B43"/>
          </p15:clr>
        </p15:guide>
        <p15:guide id="53" orient="horz" pos="759">
          <p15:clr>
            <a:srgbClr val="F26B43"/>
          </p15:clr>
        </p15:guide>
        <p15:guide id="58" orient="horz" pos="218">
          <p15:clr>
            <a:srgbClr val="F26B43"/>
          </p15:clr>
        </p15:guide>
        <p15:guide id="59" orient="horz" pos="3680">
          <p15:clr>
            <a:srgbClr val="F26B43"/>
          </p15:clr>
        </p15:guide>
        <p15:guide id="60" orient="horz" pos="3861">
          <p15:clr>
            <a:srgbClr val="F26B43"/>
          </p15:clr>
        </p15:guide>
        <p15:guide id="62" orient="horz" pos="2130">
          <p15:clr>
            <a:srgbClr val="F26B43"/>
          </p15:clr>
        </p15:guide>
        <p15:guide id="65" pos="5648">
          <p15:clr>
            <a:srgbClr val="F26B43"/>
          </p15:clr>
        </p15:guide>
        <p15:guide id="66" orient="horz" pos="649">
          <p15:clr>
            <a:srgbClr val="F26B43"/>
          </p15:clr>
        </p15:guide>
        <p15:guide id="67" pos="7216">
          <p15:clr>
            <a:srgbClr val="F26B43"/>
          </p15:clr>
        </p15:guide>
        <p15:guide id="69" orient="horz" pos="3988">
          <p15:clr>
            <a:srgbClr val="F26B43"/>
          </p15:clr>
        </p15:guide>
        <p15:guide id="70" orient="horz" pos="4196">
          <p15:clr>
            <a:srgbClr val="F26B43"/>
          </p15:clr>
        </p15:guide>
        <p15:guide id="71" pos="318">
          <p15:clr>
            <a:srgbClr val="F26B43"/>
          </p15:clr>
        </p15:guide>
        <p15:guide id="72" orient="horz" pos="41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82808" y="2852116"/>
            <a:ext cx="1139158" cy="246221"/>
          </a:xfrm>
        </p:spPr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Name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82771" y="3835706"/>
            <a:ext cx="5235216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882772" y="5028236"/>
            <a:ext cx="2733825" cy="246221"/>
          </a:xfrm>
        </p:spPr>
        <p:txBody>
          <a:bodyPr/>
          <a:lstStyle/>
          <a:p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882808" y="3138045"/>
            <a:ext cx="5720027" cy="246221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Materials Science and Nanotechnology</a:t>
            </a:r>
            <a:r>
              <a:rPr lang="en-US" dirty="0"/>
              <a:t>, TU Dresden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882770" y="4375609"/>
            <a:ext cx="4837671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882808" y="5312641"/>
            <a:ext cx="3803926" cy="246221"/>
          </a:xfrm>
        </p:spPr>
        <p:txBody>
          <a:bodyPr/>
          <a:lstStyle/>
          <a:p>
            <a:r>
              <a:rPr lang="de-DE" dirty="0"/>
              <a:t>Location, Date and </a:t>
            </a:r>
            <a:r>
              <a:rPr lang="de-DE" dirty="0" err="1"/>
              <a:t>occasion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talk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02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232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|17"/>
</p:tagLst>
</file>

<file path=ppt/theme/theme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ysClr val="window" lastClr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.06_TUD_PPT_16zu9_Vorlage.potx" id="{294745C1-E1BC-44C1-8C9D-B4CB23BDF171}" vid="{41010231-A741-4371-A565-9EF1890B63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Open Sans</vt:lpstr>
      <vt:lpstr>Symbol</vt:lpstr>
      <vt:lpstr>Wingdings</vt:lpstr>
      <vt:lpstr>TUD_2018_16zu9</vt:lpstr>
      <vt:lpstr>Title of your presentation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RobertBiele</dc:creator>
  <cp:lastModifiedBy>Kampmann, Steffen</cp:lastModifiedBy>
  <cp:revision>3</cp:revision>
  <dcterms:created xsi:type="dcterms:W3CDTF">2023-03-09T12:02:13Z</dcterms:created>
  <dcterms:modified xsi:type="dcterms:W3CDTF">2023-06-19T21:46:16Z</dcterms:modified>
</cp:coreProperties>
</file>