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91" r:id="rId1"/>
  </p:sldMasterIdLst>
  <p:notesMasterIdLst>
    <p:notesMasterId r:id="rId15"/>
  </p:notesMasterIdLst>
  <p:handoutMasterIdLst>
    <p:handoutMasterId r:id="rId16"/>
  </p:handoutMasterIdLst>
  <p:sldIdLst>
    <p:sldId id="256" r:id="rId2"/>
    <p:sldId id="340" r:id="rId3"/>
    <p:sldId id="353" r:id="rId4"/>
    <p:sldId id="356" r:id="rId5"/>
    <p:sldId id="357" r:id="rId6"/>
    <p:sldId id="358" r:id="rId7"/>
    <p:sldId id="359" r:id="rId8"/>
    <p:sldId id="360" r:id="rId9"/>
    <p:sldId id="363" r:id="rId10"/>
    <p:sldId id="361" r:id="rId11"/>
    <p:sldId id="364" r:id="rId12"/>
    <p:sldId id="365" r:id="rId13"/>
    <p:sldId id="362" r:id="rId14"/>
  </p:sldIdLst>
  <p:sldSz cx="12192000" cy="6858000"/>
  <p:notesSz cx="6858000" cy="9144000"/>
  <p:embeddedFontLst>
    <p:embeddedFont>
      <p:font typeface="Open Sans" panose="020B0606030504020204" pitchFamily="34" charset="0"/>
      <p:regular r:id="rId17"/>
      <p:bold r:id="rId18"/>
      <p:italic r:id="rId19"/>
      <p:boldItalic r:id="rId20"/>
    </p:embeddedFont>
  </p:embeddedFont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>
    <p:extLst>
      <p:ext uri="{19B8F6BF-5375-455C-9EA6-DF929625EA0E}">
        <p15:presenceInfo xmlns:p15="http://schemas.microsoft.com/office/powerpoint/2012/main" userId="S-1-5-21-1982228756-150042506-1537001085-18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5E"/>
    <a:srgbClr val="339B9B"/>
    <a:srgbClr val="0000D2"/>
    <a:srgbClr val="D2D200"/>
    <a:srgbClr val="13A983"/>
    <a:srgbClr val="009BA4"/>
    <a:srgbClr val="93C356"/>
    <a:srgbClr val="BCCF02"/>
    <a:srgbClr val="28618C"/>
    <a:srgbClr val="539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8" autoAdjust="0"/>
    <p:restoredTop sz="86845" autoAdjust="0"/>
  </p:normalViewPr>
  <p:slideViewPr>
    <p:cSldViewPr snapToGrid="0" snapToObjects="1">
      <p:cViewPr varScale="1">
        <p:scale>
          <a:sx n="56" d="100"/>
          <a:sy n="56" d="100"/>
        </p:scale>
        <p:origin x="1156" y="24"/>
      </p:cViewPr>
      <p:guideLst/>
    </p:cSldViewPr>
  </p:slideViewPr>
  <p:outlineViewPr>
    <p:cViewPr>
      <p:scale>
        <a:sx n="33" d="100"/>
        <a:sy n="33" d="100"/>
      </p:scale>
      <p:origin x="0" y="-9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  <a:t>14.02.2024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  <a:t>14.02.2024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1218E-8EC5-DC98-9225-9B05C2B58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833EB9-3E83-4764-61EC-4CC4CD6AB8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B01586-37D3-1AEF-BA8E-9479CED67B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F8F73-F810-CCD8-2E68-6B2A369381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95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9D7F9-7653-D42B-DBB7-BFBE9691C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A6D052-5784-EA97-8390-1137D4A25F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999586-CA9A-A86A-CE05-5E5A91B5B6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E55048-BC6B-327E-59F7-962472A40C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0438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305B6-63F7-E692-23E6-F5BC3E448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9882A3-3B67-9C2B-E12C-D5C2A6E11F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6E5544-9FDF-5681-7E68-63FC2AFB64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3EBAC-6AFB-2F13-FC4C-0DEC9A9A66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395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F49BE-1312-E4BE-5A2F-AB5F70207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2E0034-EE37-08E9-18EC-37CBC3F4C1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1EC067-E221-004D-3BEC-8E06E792B0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6AEC3-28FB-0A0B-D58A-E822A6B754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564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ED184-8F5D-D5B4-2967-85022F1A9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8E96E0-4A92-0C5F-FB86-565450A155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CF419E-05D1-6D65-0149-757A83EFA3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FB453-7111-DC4B-0EF3-60521A4509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7245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D5DB4-D18A-F710-7ED2-65EE5B5D2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747737-D207-D9AE-51F1-788098E12A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8CA075-B9D0-58F5-CBD3-BBCFD46C9E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222D2-B320-51DC-5262-6E83E875BA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1576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D2542-A4DA-82B1-41DC-7D10E1E35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9B54D9-A050-BB78-8ECB-2B12221636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B737C3-AAFA-58CE-C6C2-2B476F10F4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E27D7-9E1A-9978-8FCD-E7BBC39960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741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5CB6A-B3C6-C11A-5B2E-BECABF65E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2700C3-69EF-C1AE-B72E-17B1D2A408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C5A478-B29A-3318-A211-B13CAEF7DE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50997-28F6-83E8-52D9-DBE8DC12D6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6490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025526"/>
            <a:ext cx="12192000" cy="583247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4" y="4494775"/>
            <a:ext cx="10438871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alpha val="80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br>
              <a:rPr lang="de-DE" dirty="0"/>
            </a:br>
            <a:r>
              <a:rPr lang="de-DE" dirty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Struktureinheit  der TU Dresden</a:t>
            </a:r>
          </a:p>
        </p:txBody>
      </p:sp>
      <p:sp>
        <p:nvSpPr>
          <p:cNvPr id="4" name="Rechteck 3"/>
          <p:cNvSpPr/>
          <p:nvPr/>
        </p:nvSpPr>
        <p:spPr>
          <a:xfrm>
            <a:off x="0" y="1025525"/>
            <a:ext cx="12192000" cy="1714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1202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984768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25895653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7961108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2" y="4494775"/>
            <a:ext cx="10438873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br>
              <a:rPr lang="de-DE" dirty="0"/>
            </a:br>
            <a:r>
              <a:rPr lang="de-DE" dirty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Struktureinheit  der TU Dresden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102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4"/>
          <p:cNvCxnSpPr/>
          <p:nvPr/>
        </p:nvCxnSpPr>
        <p:spPr>
          <a:xfrm>
            <a:off x="0" y="120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98478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2811993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387259"/>
            <a:ext cx="10580687" cy="1198491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706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65749" y="1484313"/>
            <a:ext cx="6089649" cy="43449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91138792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7024276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49" y="1484315"/>
            <a:ext cx="5187950" cy="434498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366198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3399576" cy="434498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8070849" y="1484315"/>
            <a:ext cx="3384550" cy="434498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457700" y="1484315"/>
            <a:ext cx="3416300" cy="434498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3359633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267450" y="368305"/>
            <a:ext cx="5046135" cy="66214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de-DE" sz="2400" dirty="0"/>
              <a:t>Titelmasterformat durch Klicken bearbeiten</a:t>
            </a: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5195887" cy="434498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50" y="1484315"/>
            <a:ext cx="5187950" cy="434498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2" y="367507"/>
            <a:ext cx="5195887" cy="66278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6531681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Das ist eine Überschrift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Textebene (16pt)</a:t>
            </a:r>
          </a:p>
          <a:p>
            <a:pPr lvl="1"/>
            <a:r>
              <a:rPr lang="de-DE" dirty="0"/>
              <a:t>Zweite Textebene für Aufzählungen</a:t>
            </a:r>
          </a:p>
          <a:p>
            <a:pPr lvl="2"/>
            <a:r>
              <a:rPr lang="de-DE" dirty="0"/>
              <a:t>Dritte Textebene bei viel Text (14pt)</a:t>
            </a:r>
          </a:p>
          <a:p>
            <a:pPr lvl="3"/>
            <a:r>
              <a:rPr lang="de-DE" dirty="0"/>
              <a:t>Vierte Textebene für Aufzählungen bei viel Text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Zwischenseite</a:t>
            </a:r>
          </a:p>
          <a:p>
            <a:pPr lvl="6"/>
            <a:r>
              <a:rPr lang="de-DE" dirty="0"/>
              <a:t>Für den nächsten Präsentationsabschnitt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575050" y="6319797"/>
            <a:ext cx="51879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solidFill>
                  <a:schemeClr val="bg2"/>
                </a:solidFill>
              </a:rPr>
              <a:t>Rational Design </a:t>
            </a:r>
            <a:r>
              <a:rPr lang="de-DE" sz="800" dirty="0" err="1">
                <a:solidFill>
                  <a:schemeClr val="bg2"/>
                </a:solidFill>
              </a:rPr>
              <a:t>of</a:t>
            </a:r>
            <a:r>
              <a:rPr lang="de-DE" sz="800" dirty="0">
                <a:solidFill>
                  <a:schemeClr val="bg2"/>
                </a:solidFill>
              </a:rPr>
              <a:t> 2D Framework-Materials</a:t>
            </a:r>
          </a:p>
          <a:p>
            <a:pPr algn="l"/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David </a:t>
            </a:r>
            <a:r>
              <a:rPr lang="de-DE" sz="8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Bodesheim</a:t>
            </a:r>
            <a:endParaRPr lang="de-DE" sz="800" baseline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de-DE" sz="8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TAC Meeting // 14.02.2024</a:t>
            </a: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123216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9024471" y="6234740"/>
            <a:ext cx="704850" cy="5539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e-DE" sz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</a:t>
            </a:r>
            <a:r>
              <a:rPr lang="de-DE" sz="12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1200" baseline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de-DE" sz="1200" baseline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3955" y="6336430"/>
            <a:ext cx="770373" cy="35061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93" y="6336706"/>
            <a:ext cx="1115691" cy="32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</p:sldLayoutIdLst>
  <p:hf hdr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tx2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1pPr>
      <a:lvl2pPr marL="395942" indent="-323953" algn="l" defTabSz="914269" rtl="0" eaLnBrk="1" latinLnBrk="0" hangingPunct="1">
        <a:spcBef>
          <a:spcPts val="300"/>
        </a:spcBef>
        <a:buFont typeface="Open Sans" panose="020B0606030504020204" pitchFamily="34" charset="0"/>
        <a:buChar char="—"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2pPr>
      <a:lvl3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3pPr>
      <a:lvl4pPr marL="395942" indent="-215969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4pPr>
      <a:lvl5pPr marL="575916" indent="-179362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 baseline="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5pPr>
      <a:lvl6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8502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5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0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92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TAC Meeting // 14.02.2024</a:t>
            </a:r>
          </a:p>
          <a:p>
            <a:r>
              <a:rPr lang="de-DE" dirty="0"/>
              <a:t>David </a:t>
            </a:r>
            <a:r>
              <a:rPr lang="de-DE" dirty="0" err="1"/>
              <a:t>Bodesheim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Chair </a:t>
            </a:r>
            <a:r>
              <a:rPr lang="de-DE" dirty="0" err="1"/>
              <a:t>of</a:t>
            </a:r>
            <a:r>
              <a:rPr lang="de-DE" dirty="0"/>
              <a:t> Materials Science and Nanotechnology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Rational Design </a:t>
            </a:r>
            <a:r>
              <a:rPr lang="de-DE" dirty="0" err="1"/>
              <a:t>of</a:t>
            </a:r>
            <a:r>
              <a:rPr lang="de-DE" dirty="0"/>
              <a:t> 2D Polymers</a:t>
            </a:r>
            <a:br>
              <a:rPr lang="de-DE" dirty="0"/>
            </a:br>
            <a:endParaRPr lang="de-DE" b="0" dirty="0"/>
          </a:p>
        </p:txBody>
      </p:sp>
      <p:pic>
        <p:nvPicPr>
          <p:cNvPr id="6" name="Grafik 5" descr="Ein Bild, das Monitor, sitzend, dunkel, Bildschirm enthält.&#10;&#10;Automatisch generierte Beschreibung">
            <a:extLst>
              <a:ext uri="{FF2B5EF4-FFF2-40B4-BE49-F238E27FC236}">
                <a16:creationId xmlns:a16="http://schemas.microsoft.com/office/drawing/2014/main" id="{F7F9AD65-1D48-45A2-B9EB-06576B51C2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129" y="446462"/>
            <a:ext cx="1446420" cy="377649"/>
          </a:xfrm>
          <a:prstGeom prst="rect">
            <a:avLst/>
          </a:prstGeom>
        </p:spPr>
      </p:pic>
      <p:pic>
        <p:nvPicPr>
          <p:cNvPr id="4" name="Grafik 3" descr="Ein Bild, das sitzend, Schild, Zeichnung, Essen enthält.&#10;&#10;Automatisch generierte Beschreibung">
            <a:extLst>
              <a:ext uri="{FF2B5EF4-FFF2-40B4-BE49-F238E27FC236}">
                <a16:creationId xmlns:a16="http://schemas.microsoft.com/office/drawing/2014/main" id="{8573723C-4D17-4458-8A77-42C698DA9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781" y="217715"/>
            <a:ext cx="1306604" cy="73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2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7CEC5-E3E7-509A-F379-6E846E784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Oval 102">
            <a:extLst>
              <a:ext uri="{FF2B5EF4-FFF2-40B4-BE49-F238E27FC236}">
                <a16:creationId xmlns:a16="http://schemas.microsoft.com/office/drawing/2014/main" id="{50637607-2D6A-0599-5486-83F84DB9745A}"/>
              </a:ext>
            </a:extLst>
          </p:cNvPr>
          <p:cNvSpPr/>
          <p:nvPr/>
        </p:nvSpPr>
        <p:spPr>
          <a:xfrm>
            <a:off x="323364" y="3015651"/>
            <a:ext cx="3591913" cy="29421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b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91750F8-E778-13A2-FCD7-C9816AD85B2B}"/>
              </a:ext>
            </a:extLst>
          </p:cNvPr>
          <p:cNvSpPr/>
          <p:nvPr/>
        </p:nvSpPr>
        <p:spPr>
          <a:xfrm>
            <a:off x="39760" y="630425"/>
            <a:ext cx="562272" cy="5622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30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rgbClr val="00305E"/>
                </a:solidFill>
              </a:rPr>
              <a:t>14</a:t>
            </a:r>
            <a:endParaRPr lang="en-US" sz="1100" b="1" dirty="0">
              <a:solidFill>
                <a:srgbClr val="00305E"/>
              </a:solidFill>
            </a:endParaRPr>
          </a:p>
        </p:txBody>
      </p:sp>
      <p:pic>
        <p:nvPicPr>
          <p:cNvPr id="3" name="Picture 2" descr="A loading symbol with text&#10;&#10;Description automatically generated">
            <a:extLst>
              <a:ext uri="{FF2B5EF4-FFF2-40B4-BE49-F238E27FC236}">
                <a16:creationId xmlns:a16="http://schemas.microsoft.com/office/drawing/2014/main" id="{27E9F95A-6330-D314-A7E5-C21EEA0FD5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9850" r="18779" b="11746"/>
          <a:stretch/>
        </p:blipFill>
        <p:spPr>
          <a:xfrm>
            <a:off x="13192" y="1217611"/>
            <a:ext cx="581819" cy="736601"/>
          </a:xfrm>
          <a:prstGeom prst="rect">
            <a:avLst/>
          </a:prstGeom>
        </p:spPr>
      </p:pic>
      <p:pic>
        <p:nvPicPr>
          <p:cNvPr id="10" name="Graphic 9" descr="Database with solid fill">
            <a:extLst>
              <a:ext uri="{FF2B5EF4-FFF2-40B4-BE49-F238E27FC236}">
                <a16:creationId xmlns:a16="http://schemas.microsoft.com/office/drawing/2014/main" id="{75081BF2-D866-2C9F-6EF7-527444B53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9003" y="937568"/>
            <a:ext cx="1394960" cy="13949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D2296B-D271-F523-4F07-3252404303B9}"/>
              </a:ext>
            </a:extLst>
          </p:cNvPr>
          <p:cNvSpPr txBox="1"/>
          <p:nvPr/>
        </p:nvSpPr>
        <p:spPr>
          <a:xfrm flipH="1">
            <a:off x="259245" y="2230892"/>
            <a:ext cx="290762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C.U.R.A.T.E.D. Database</a:t>
            </a:r>
          </a:p>
          <a:p>
            <a:pPr algn="ctr"/>
            <a:r>
              <a:rPr lang="de-DE" dirty="0" err="1"/>
              <a:t>Experimentally</a:t>
            </a:r>
            <a:r>
              <a:rPr lang="de-DE" dirty="0"/>
              <a:t> </a:t>
            </a:r>
            <a:r>
              <a:rPr lang="de-DE" dirty="0" err="1"/>
              <a:t>known</a:t>
            </a:r>
            <a:r>
              <a:rPr lang="de-DE" dirty="0"/>
              <a:t> COFs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9461D2F-8BD1-958E-1517-40E3E4696F0D}"/>
              </a:ext>
            </a:extLst>
          </p:cNvPr>
          <p:cNvCxnSpPr>
            <a:cxnSpLocks/>
          </p:cNvCxnSpPr>
          <p:nvPr/>
        </p:nvCxnSpPr>
        <p:spPr>
          <a:xfrm>
            <a:off x="4584266" y="1696953"/>
            <a:ext cx="2368550" cy="0"/>
          </a:xfrm>
          <a:prstGeom prst="straightConnector1">
            <a:avLst/>
          </a:prstGeom>
          <a:ln w="57150">
            <a:solidFill>
              <a:srgbClr val="0030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6AC293D-CF2D-259F-0563-C548D5340A2E}"/>
              </a:ext>
            </a:extLst>
          </p:cNvPr>
          <p:cNvSpPr txBox="1"/>
          <p:nvPr/>
        </p:nvSpPr>
        <p:spPr>
          <a:xfrm>
            <a:off x="4697712" y="1263869"/>
            <a:ext cx="201273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Extract single-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9B3A61-4BBF-DB96-B4E5-D9771D9FA79E}"/>
              </a:ext>
            </a:extLst>
          </p:cNvPr>
          <p:cNvSpPr txBox="1"/>
          <p:nvPr/>
        </p:nvSpPr>
        <p:spPr>
          <a:xfrm>
            <a:off x="9677851" y="1471121"/>
            <a:ext cx="2044086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2D </a:t>
            </a:r>
            <a:r>
              <a:rPr lang="de-DE" dirty="0" err="1"/>
              <a:t>Stiffness</a:t>
            </a:r>
            <a:r>
              <a:rPr lang="de-DE" dirty="0"/>
              <a:t> Tensor</a:t>
            </a:r>
          </a:p>
          <a:p>
            <a:r>
              <a:rPr lang="de-DE" dirty="0">
                <a:sym typeface="Wingdings" panose="05000000000000000000" pitchFamily="2" charset="2"/>
              </a:rPr>
              <a:t>    </a:t>
            </a:r>
            <a:r>
              <a:rPr lang="de-DE" dirty="0" err="1">
                <a:sym typeface="Wingdings" panose="05000000000000000000" pitchFamily="2" charset="2"/>
              </a:rPr>
              <a:t>Elastic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moduli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    </a:t>
            </a:r>
            <a:r>
              <a:rPr lang="de-DE" dirty="0" err="1">
                <a:sym typeface="Wingdings" panose="05000000000000000000" pitchFamily="2" charset="2"/>
              </a:rPr>
              <a:t>Elastic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stability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    </a:t>
            </a:r>
            <a:r>
              <a:rPr lang="de-DE" dirty="0" err="1">
                <a:sym typeface="Wingdings" panose="05000000000000000000" pitchFamily="2" charset="2"/>
              </a:rPr>
              <a:t>Anisotropy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    ….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E4C671-BA63-4CB6-EC48-138C02644E0C}"/>
              </a:ext>
            </a:extLst>
          </p:cNvPr>
          <p:cNvSpPr txBox="1"/>
          <p:nvPr/>
        </p:nvSpPr>
        <p:spPr>
          <a:xfrm>
            <a:off x="1469846" y="3570725"/>
            <a:ext cx="192347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Exfoliation</a:t>
            </a:r>
            <a:r>
              <a:rPr lang="de-DE" dirty="0"/>
              <a:t> </a:t>
            </a:r>
            <a:r>
              <a:rPr lang="de-DE" dirty="0" err="1"/>
              <a:t>energy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C05663-DB29-7B2F-AD34-A1A763EF9DF5}"/>
              </a:ext>
            </a:extLst>
          </p:cNvPr>
          <p:cNvSpPr txBox="1"/>
          <p:nvPr/>
        </p:nvSpPr>
        <p:spPr>
          <a:xfrm>
            <a:off x="9769662" y="5571711"/>
            <a:ext cx="2588937" cy="542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buFont typeface="+mj-lt"/>
              <a:buNone/>
            </a:pPr>
            <a:r>
              <a:rPr lang="en-US" sz="14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D. </a:t>
            </a:r>
            <a:r>
              <a:rPr lang="en-US" sz="1400" b="1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Bodesheim</a:t>
            </a:r>
            <a:r>
              <a:rPr lang="en-US" sz="14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, G. </a:t>
            </a:r>
            <a:r>
              <a:rPr lang="en-US" sz="140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Cuniberti</a:t>
            </a:r>
            <a:endParaRPr lang="en-US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lnSpc>
                <a:spcPct val="107000"/>
              </a:lnSpc>
              <a:buFont typeface="+mj-lt"/>
              <a:buNone/>
            </a:pPr>
            <a:r>
              <a:rPr lang="en-US" sz="14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(in </a:t>
            </a:r>
            <a:r>
              <a:rPr lang="en-US" sz="140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progess</a:t>
            </a:r>
            <a:r>
              <a:rPr lang="en-US" sz="14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2137B2-8D61-9700-750C-14B73C14907A}"/>
              </a:ext>
            </a:extLst>
          </p:cNvPr>
          <p:cNvSpPr txBox="1"/>
          <p:nvPr/>
        </p:nvSpPr>
        <p:spPr>
          <a:xfrm>
            <a:off x="1387476" y="453389"/>
            <a:ext cx="9417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1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Structural and Elastic Properties of experimentally known covalent organic frameworks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15B4DD0-C79F-5A38-E493-78B0CBA3C8A5}"/>
              </a:ext>
            </a:extLst>
          </p:cNvPr>
          <p:cNvCxnSpPr>
            <a:cxnSpLocks/>
          </p:cNvCxnSpPr>
          <p:nvPr/>
        </p:nvCxnSpPr>
        <p:spPr>
          <a:xfrm>
            <a:off x="3587056" y="1551551"/>
            <a:ext cx="7556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A9E0394-4767-154B-C282-E05DE4D0508E}"/>
              </a:ext>
            </a:extLst>
          </p:cNvPr>
          <p:cNvCxnSpPr>
            <a:cxnSpLocks/>
          </p:cNvCxnSpPr>
          <p:nvPr/>
        </p:nvCxnSpPr>
        <p:spPr>
          <a:xfrm>
            <a:off x="3587056" y="1643097"/>
            <a:ext cx="7556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33D86AF-E880-8E12-5522-BD4CB786DE21}"/>
              </a:ext>
            </a:extLst>
          </p:cNvPr>
          <p:cNvCxnSpPr>
            <a:cxnSpLocks/>
          </p:cNvCxnSpPr>
          <p:nvPr/>
        </p:nvCxnSpPr>
        <p:spPr>
          <a:xfrm>
            <a:off x="3587056" y="1734643"/>
            <a:ext cx="7556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1196A66-5D0E-4639-702F-6084B6337132}"/>
              </a:ext>
            </a:extLst>
          </p:cNvPr>
          <p:cNvCxnSpPr>
            <a:cxnSpLocks/>
          </p:cNvCxnSpPr>
          <p:nvPr/>
        </p:nvCxnSpPr>
        <p:spPr>
          <a:xfrm>
            <a:off x="3587056" y="1826188"/>
            <a:ext cx="7556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7BE5AAF-4753-90E4-C5E8-48AE850B4E7B}"/>
              </a:ext>
            </a:extLst>
          </p:cNvPr>
          <p:cNvSpPr txBox="1"/>
          <p:nvPr/>
        </p:nvSpPr>
        <p:spPr>
          <a:xfrm>
            <a:off x="3512353" y="1903587"/>
            <a:ext cx="90505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2D COF</a:t>
            </a:r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41DF107-BEDE-C27A-5672-783D9A34B487}"/>
              </a:ext>
            </a:extLst>
          </p:cNvPr>
          <p:cNvCxnSpPr>
            <a:cxnSpLocks/>
          </p:cNvCxnSpPr>
          <p:nvPr/>
        </p:nvCxnSpPr>
        <p:spPr>
          <a:xfrm>
            <a:off x="7261283" y="1696953"/>
            <a:ext cx="7556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EAE7C5A-951C-6160-8F71-6F54001E67EC}"/>
              </a:ext>
            </a:extLst>
          </p:cNvPr>
          <p:cNvCxnSpPr>
            <a:cxnSpLocks/>
          </p:cNvCxnSpPr>
          <p:nvPr/>
        </p:nvCxnSpPr>
        <p:spPr>
          <a:xfrm>
            <a:off x="8294104" y="1696953"/>
            <a:ext cx="1281538" cy="0"/>
          </a:xfrm>
          <a:prstGeom prst="straightConnector1">
            <a:avLst/>
          </a:prstGeom>
          <a:ln w="57150">
            <a:solidFill>
              <a:srgbClr val="0030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59E23B5-74CC-A3E5-2E5F-EDF0847C59A2}"/>
              </a:ext>
            </a:extLst>
          </p:cNvPr>
          <p:cNvSpPr txBox="1"/>
          <p:nvPr/>
        </p:nvSpPr>
        <p:spPr>
          <a:xfrm>
            <a:off x="8369706" y="1295732"/>
            <a:ext cx="107112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/>
              <a:t>Calculate</a:t>
            </a:r>
            <a:endParaRPr lang="de-DE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3B773F4-9C69-9E34-0A3C-D8045CF6D2E2}"/>
              </a:ext>
            </a:extLst>
          </p:cNvPr>
          <p:cNvSpPr txBox="1"/>
          <p:nvPr/>
        </p:nvSpPr>
        <p:spPr>
          <a:xfrm>
            <a:off x="7199080" y="1741597"/>
            <a:ext cx="817853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Single </a:t>
            </a:r>
          </a:p>
          <a:p>
            <a:pPr algn="ctr"/>
            <a:r>
              <a:rPr lang="de-DE" dirty="0"/>
              <a:t>Layer</a:t>
            </a:r>
            <a:endParaRPr lang="en-US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ED7AFE3-7AB8-53B0-6C7C-A0D04CC7FCBA}"/>
              </a:ext>
            </a:extLst>
          </p:cNvPr>
          <p:cNvCxnSpPr>
            <a:cxnSpLocks/>
          </p:cNvCxnSpPr>
          <p:nvPr/>
        </p:nvCxnSpPr>
        <p:spPr>
          <a:xfrm rot="5400000">
            <a:off x="7127414" y="2937923"/>
            <a:ext cx="939230" cy="0"/>
          </a:xfrm>
          <a:prstGeom prst="straightConnector1">
            <a:avLst/>
          </a:prstGeom>
          <a:ln w="57150">
            <a:solidFill>
              <a:srgbClr val="0030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E090493D-8CF7-7B10-FF6D-9A67E036D284}"/>
              </a:ext>
            </a:extLst>
          </p:cNvPr>
          <p:cNvSpPr txBox="1"/>
          <p:nvPr/>
        </p:nvSpPr>
        <p:spPr>
          <a:xfrm>
            <a:off x="7608006" y="2498949"/>
            <a:ext cx="187189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Construct</a:t>
            </a:r>
            <a:r>
              <a:rPr lang="de-DE" dirty="0"/>
              <a:t> different stacking </a:t>
            </a:r>
            <a:r>
              <a:rPr lang="de-DE" dirty="0" err="1"/>
              <a:t>configurations</a:t>
            </a:r>
            <a:endParaRPr lang="de-DE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09AD46F-1819-4DC3-695F-927CE75D2135}"/>
              </a:ext>
            </a:extLst>
          </p:cNvPr>
          <p:cNvCxnSpPr>
            <a:cxnSpLocks/>
          </p:cNvCxnSpPr>
          <p:nvPr/>
        </p:nvCxnSpPr>
        <p:spPr>
          <a:xfrm>
            <a:off x="5784238" y="3733270"/>
            <a:ext cx="7556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57F4C4D-A5E5-AB30-1ABA-34A6F1EF1654}"/>
              </a:ext>
            </a:extLst>
          </p:cNvPr>
          <p:cNvCxnSpPr>
            <a:cxnSpLocks/>
          </p:cNvCxnSpPr>
          <p:nvPr/>
        </p:nvCxnSpPr>
        <p:spPr>
          <a:xfrm>
            <a:off x="5784238" y="3824816"/>
            <a:ext cx="7556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A55541F-C0C6-A211-E974-19D0C54E0EF6}"/>
              </a:ext>
            </a:extLst>
          </p:cNvPr>
          <p:cNvCxnSpPr>
            <a:cxnSpLocks/>
          </p:cNvCxnSpPr>
          <p:nvPr/>
        </p:nvCxnSpPr>
        <p:spPr>
          <a:xfrm>
            <a:off x="5784238" y="3916362"/>
            <a:ext cx="7556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BDE149A-C4BD-533A-9D1C-95D5E2552730}"/>
              </a:ext>
            </a:extLst>
          </p:cNvPr>
          <p:cNvCxnSpPr>
            <a:cxnSpLocks/>
          </p:cNvCxnSpPr>
          <p:nvPr/>
        </p:nvCxnSpPr>
        <p:spPr>
          <a:xfrm>
            <a:off x="5784238" y="4007907"/>
            <a:ext cx="7556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B72CC3E-7C4B-05F7-F022-6B6F2CD25EAB}"/>
              </a:ext>
            </a:extLst>
          </p:cNvPr>
          <p:cNvCxnSpPr>
            <a:cxnSpLocks/>
          </p:cNvCxnSpPr>
          <p:nvPr/>
        </p:nvCxnSpPr>
        <p:spPr>
          <a:xfrm>
            <a:off x="6897606" y="3733270"/>
            <a:ext cx="7556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39F9180-0AA4-9090-26D7-A4175589365C}"/>
              </a:ext>
            </a:extLst>
          </p:cNvPr>
          <p:cNvCxnSpPr>
            <a:cxnSpLocks/>
          </p:cNvCxnSpPr>
          <p:nvPr/>
        </p:nvCxnSpPr>
        <p:spPr>
          <a:xfrm>
            <a:off x="6825638" y="3824816"/>
            <a:ext cx="7556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CB96B4E-0364-4DFA-817D-B1038A61AFBF}"/>
              </a:ext>
            </a:extLst>
          </p:cNvPr>
          <p:cNvCxnSpPr>
            <a:cxnSpLocks/>
          </p:cNvCxnSpPr>
          <p:nvPr/>
        </p:nvCxnSpPr>
        <p:spPr>
          <a:xfrm>
            <a:off x="6897606" y="3916362"/>
            <a:ext cx="7556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1202BEC-4FA0-3F41-347D-9B9ABAFF7BFA}"/>
              </a:ext>
            </a:extLst>
          </p:cNvPr>
          <p:cNvCxnSpPr>
            <a:cxnSpLocks/>
          </p:cNvCxnSpPr>
          <p:nvPr/>
        </p:nvCxnSpPr>
        <p:spPr>
          <a:xfrm>
            <a:off x="6825638" y="4007907"/>
            <a:ext cx="7556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9D3CFBA-7D94-AC64-8C34-297080EA7388}"/>
              </a:ext>
            </a:extLst>
          </p:cNvPr>
          <p:cNvCxnSpPr>
            <a:cxnSpLocks/>
          </p:cNvCxnSpPr>
          <p:nvPr/>
        </p:nvCxnSpPr>
        <p:spPr>
          <a:xfrm>
            <a:off x="8074582" y="3740148"/>
            <a:ext cx="7556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0AE4142-3AAF-59F4-21CD-30ECFB34B8A1}"/>
              </a:ext>
            </a:extLst>
          </p:cNvPr>
          <p:cNvCxnSpPr>
            <a:cxnSpLocks/>
          </p:cNvCxnSpPr>
          <p:nvPr/>
        </p:nvCxnSpPr>
        <p:spPr>
          <a:xfrm>
            <a:off x="7979333" y="3831694"/>
            <a:ext cx="7556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0F50325-E368-F24C-EC47-97FF4F366423}"/>
              </a:ext>
            </a:extLst>
          </p:cNvPr>
          <p:cNvCxnSpPr>
            <a:cxnSpLocks/>
          </p:cNvCxnSpPr>
          <p:nvPr/>
        </p:nvCxnSpPr>
        <p:spPr>
          <a:xfrm>
            <a:off x="7909483" y="3923240"/>
            <a:ext cx="7556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DE19B69-E031-BBB8-17C2-07E63810F699}"/>
              </a:ext>
            </a:extLst>
          </p:cNvPr>
          <p:cNvCxnSpPr>
            <a:cxnSpLocks/>
          </p:cNvCxnSpPr>
          <p:nvPr/>
        </p:nvCxnSpPr>
        <p:spPr>
          <a:xfrm>
            <a:off x="7837515" y="4014785"/>
            <a:ext cx="7556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9D612D3-984D-EACC-710D-5C8CCC8ADD6B}"/>
              </a:ext>
            </a:extLst>
          </p:cNvPr>
          <p:cNvCxnSpPr>
            <a:cxnSpLocks/>
          </p:cNvCxnSpPr>
          <p:nvPr/>
        </p:nvCxnSpPr>
        <p:spPr>
          <a:xfrm>
            <a:off x="9133830" y="3923240"/>
            <a:ext cx="412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A8A0A53-81B5-9AEF-82DC-1FE74E7941FF}"/>
              </a:ext>
            </a:extLst>
          </p:cNvPr>
          <p:cNvCxnSpPr>
            <a:cxnSpLocks/>
          </p:cNvCxnSpPr>
          <p:nvPr/>
        </p:nvCxnSpPr>
        <p:spPr>
          <a:xfrm>
            <a:off x="9226699" y="3923240"/>
            <a:ext cx="412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DB11660-A9EE-FD08-9A54-3D4BAAF89868}"/>
              </a:ext>
            </a:extLst>
          </p:cNvPr>
          <p:cNvCxnSpPr>
            <a:cxnSpLocks/>
          </p:cNvCxnSpPr>
          <p:nvPr/>
        </p:nvCxnSpPr>
        <p:spPr>
          <a:xfrm>
            <a:off x="9319567" y="3923240"/>
            <a:ext cx="412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D99104A-B9C0-2210-B72C-880F7936A465}"/>
              </a:ext>
            </a:extLst>
          </p:cNvPr>
          <p:cNvCxnSpPr>
            <a:cxnSpLocks/>
          </p:cNvCxnSpPr>
          <p:nvPr/>
        </p:nvCxnSpPr>
        <p:spPr>
          <a:xfrm>
            <a:off x="7608006" y="4301841"/>
            <a:ext cx="0" cy="1127764"/>
          </a:xfrm>
          <a:prstGeom prst="straightConnector1">
            <a:avLst/>
          </a:prstGeom>
          <a:ln w="57150">
            <a:solidFill>
              <a:srgbClr val="0030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C1A3FF9F-46C9-313C-8689-D1A4CF758F52}"/>
              </a:ext>
            </a:extLst>
          </p:cNvPr>
          <p:cNvSpPr txBox="1"/>
          <p:nvPr/>
        </p:nvSpPr>
        <p:spPr>
          <a:xfrm>
            <a:off x="7760406" y="4257816"/>
            <a:ext cx="187189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Are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several</a:t>
            </a:r>
            <a:r>
              <a:rPr lang="de-DE" dirty="0"/>
              <a:t> stackings </a:t>
            </a:r>
            <a:r>
              <a:rPr lang="de-DE" dirty="0" err="1"/>
              <a:t>configurations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?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5F3E20F5-1BCF-26DC-D9CD-95CCB573874E}"/>
              </a:ext>
            </a:extLst>
          </p:cNvPr>
          <p:cNvCxnSpPr>
            <a:cxnSpLocks/>
          </p:cNvCxnSpPr>
          <p:nvPr/>
        </p:nvCxnSpPr>
        <p:spPr>
          <a:xfrm rot="5400000">
            <a:off x="5886170" y="5248487"/>
            <a:ext cx="0" cy="1127764"/>
          </a:xfrm>
          <a:prstGeom prst="straightConnector1">
            <a:avLst/>
          </a:prstGeom>
          <a:ln w="57150">
            <a:solidFill>
              <a:srgbClr val="0030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460BE3C-6A24-2BAB-7CAF-7800E3964801}"/>
              </a:ext>
            </a:extLst>
          </p:cNvPr>
          <p:cNvCxnSpPr>
            <a:cxnSpLocks/>
          </p:cNvCxnSpPr>
          <p:nvPr/>
        </p:nvCxnSpPr>
        <p:spPr>
          <a:xfrm>
            <a:off x="6746901" y="5629277"/>
            <a:ext cx="7556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3F1C073-5478-FC05-FB7B-CE80C926DE08}"/>
              </a:ext>
            </a:extLst>
          </p:cNvPr>
          <p:cNvCxnSpPr>
            <a:cxnSpLocks/>
          </p:cNvCxnSpPr>
          <p:nvPr/>
        </p:nvCxnSpPr>
        <p:spPr>
          <a:xfrm>
            <a:off x="6746901" y="5720823"/>
            <a:ext cx="7556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5BBC800-41B2-52F6-81C9-F5A701FDC595}"/>
              </a:ext>
            </a:extLst>
          </p:cNvPr>
          <p:cNvCxnSpPr>
            <a:cxnSpLocks/>
          </p:cNvCxnSpPr>
          <p:nvPr/>
        </p:nvCxnSpPr>
        <p:spPr>
          <a:xfrm>
            <a:off x="6746901" y="5812369"/>
            <a:ext cx="7556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58F8D25-19F0-DCAD-36FA-3722DAA0F62F}"/>
              </a:ext>
            </a:extLst>
          </p:cNvPr>
          <p:cNvCxnSpPr>
            <a:cxnSpLocks/>
          </p:cNvCxnSpPr>
          <p:nvPr/>
        </p:nvCxnSpPr>
        <p:spPr>
          <a:xfrm>
            <a:off x="6746901" y="5903914"/>
            <a:ext cx="7556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510F0EE-285E-62BA-1812-6D2CA4E0F5A6}"/>
              </a:ext>
            </a:extLst>
          </p:cNvPr>
          <p:cNvCxnSpPr>
            <a:cxnSpLocks/>
          </p:cNvCxnSpPr>
          <p:nvPr/>
        </p:nvCxnSpPr>
        <p:spPr>
          <a:xfrm>
            <a:off x="7860269" y="5629277"/>
            <a:ext cx="7556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5813B18-C59E-3F86-D2E1-02CB70517680}"/>
              </a:ext>
            </a:extLst>
          </p:cNvPr>
          <p:cNvCxnSpPr>
            <a:cxnSpLocks/>
          </p:cNvCxnSpPr>
          <p:nvPr/>
        </p:nvCxnSpPr>
        <p:spPr>
          <a:xfrm>
            <a:off x="7788301" y="5720823"/>
            <a:ext cx="7556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5CF4E5C-AC90-FE9C-1CD0-5BDC60656438}"/>
              </a:ext>
            </a:extLst>
          </p:cNvPr>
          <p:cNvCxnSpPr>
            <a:cxnSpLocks/>
          </p:cNvCxnSpPr>
          <p:nvPr/>
        </p:nvCxnSpPr>
        <p:spPr>
          <a:xfrm>
            <a:off x="7860269" y="5812369"/>
            <a:ext cx="7556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219D988-9F96-8AA8-36C5-83F8165F2736}"/>
              </a:ext>
            </a:extLst>
          </p:cNvPr>
          <p:cNvCxnSpPr>
            <a:cxnSpLocks/>
          </p:cNvCxnSpPr>
          <p:nvPr/>
        </p:nvCxnSpPr>
        <p:spPr>
          <a:xfrm>
            <a:off x="7788301" y="5903914"/>
            <a:ext cx="7556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869E5DF8-3691-05C0-D1B1-736F789D622E}"/>
              </a:ext>
            </a:extLst>
          </p:cNvPr>
          <p:cNvSpPr txBox="1"/>
          <p:nvPr/>
        </p:nvSpPr>
        <p:spPr>
          <a:xfrm>
            <a:off x="5429849" y="5358730"/>
            <a:ext cx="107112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/>
              <a:t>Calculate</a:t>
            </a:r>
            <a:endParaRPr lang="de-DE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56915D2-D0BC-5736-EDC2-3B9C16380C1C}"/>
              </a:ext>
            </a:extLst>
          </p:cNvPr>
          <p:cNvSpPr txBox="1"/>
          <p:nvPr/>
        </p:nvSpPr>
        <p:spPr>
          <a:xfrm>
            <a:off x="3254063" y="5629277"/>
            <a:ext cx="204408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3D </a:t>
            </a:r>
            <a:r>
              <a:rPr lang="de-DE" dirty="0" err="1"/>
              <a:t>Stiffness</a:t>
            </a:r>
            <a:r>
              <a:rPr lang="de-DE" dirty="0"/>
              <a:t> Tensor</a:t>
            </a:r>
            <a:endParaRPr lang="en-US" dirty="0"/>
          </a:p>
        </p:txBody>
      </p:sp>
      <p:cxnSp>
        <p:nvCxnSpPr>
          <p:cNvPr id="87" name="Connector: Curved 86">
            <a:extLst>
              <a:ext uri="{FF2B5EF4-FFF2-40B4-BE49-F238E27FC236}">
                <a16:creationId xmlns:a16="http://schemas.microsoft.com/office/drawing/2014/main" id="{F12178EC-EB7A-DB13-FD0D-F8E1879F2D31}"/>
              </a:ext>
            </a:extLst>
          </p:cNvPr>
          <p:cNvCxnSpPr>
            <a:cxnSpLocks/>
            <a:stCxn id="42" idx="1"/>
            <a:endCxn id="23" idx="0"/>
          </p:cNvCxnSpPr>
          <p:nvPr/>
        </p:nvCxnSpPr>
        <p:spPr>
          <a:xfrm rot="10800000" flipV="1">
            <a:off x="2431584" y="2037063"/>
            <a:ext cx="4767496" cy="1533662"/>
          </a:xfrm>
          <a:prstGeom prst="curvedConnector2">
            <a:avLst/>
          </a:prstGeom>
          <a:ln w="12700">
            <a:solidFill>
              <a:srgbClr val="0030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9D1DC25C-5384-D44D-25A7-B605EF835449}"/>
              </a:ext>
            </a:extLst>
          </p:cNvPr>
          <p:cNvSpPr/>
          <p:nvPr/>
        </p:nvSpPr>
        <p:spPr>
          <a:xfrm>
            <a:off x="3310431" y="3776059"/>
            <a:ext cx="3817346" cy="1716022"/>
          </a:xfrm>
          <a:custGeom>
            <a:avLst/>
            <a:gdLst>
              <a:gd name="connsiteX0" fmla="*/ 3504253 w 3504253"/>
              <a:gd name="connsiteY0" fmla="*/ 1209735 h 1209735"/>
              <a:gd name="connsiteX1" fmla="*/ 2027583 w 3504253"/>
              <a:gd name="connsiteY1" fmla="*/ 397566 h 1209735"/>
              <a:gd name="connsiteX2" fmla="*/ 0 w 3504253"/>
              <a:gd name="connsiteY2" fmla="*/ 0 h 120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4253" h="1209735">
                <a:moveTo>
                  <a:pt x="3504253" y="1209735"/>
                </a:moveTo>
                <a:cubicBezTo>
                  <a:pt x="3057939" y="904462"/>
                  <a:pt x="2611625" y="599189"/>
                  <a:pt x="2027583" y="397566"/>
                </a:cubicBezTo>
                <a:cubicBezTo>
                  <a:pt x="1443541" y="195943"/>
                  <a:pt x="721770" y="97971"/>
                  <a:pt x="0" y="0"/>
                </a:cubicBezTo>
              </a:path>
            </a:pathLst>
          </a:custGeom>
          <a:noFill/>
          <a:ln>
            <a:solidFill>
              <a:srgbClr val="00305E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5837228D-AEC7-757F-21D9-884FB5EDFBC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34" t="7211" b="21282"/>
          <a:stretch/>
        </p:blipFill>
        <p:spPr>
          <a:xfrm>
            <a:off x="1277752" y="5369505"/>
            <a:ext cx="1237119" cy="376262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5A0AF7D2-AC53-921E-50E6-5A22BCE25D1A}"/>
              </a:ext>
            </a:extLst>
          </p:cNvPr>
          <p:cNvSpPr txBox="1"/>
          <p:nvPr/>
        </p:nvSpPr>
        <p:spPr>
          <a:xfrm>
            <a:off x="1010754" y="4557676"/>
            <a:ext cx="177111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Elasticity measure of </a:t>
            </a:r>
            <a:r>
              <a:rPr lang="en-US" dirty="0" err="1"/>
              <a:t>exfoliability</a:t>
            </a:r>
            <a:r>
              <a:rPr lang="en-US" dirty="0"/>
              <a:t> [1] </a:t>
            </a:r>
          </a:p>
        </p:txBody>
      </p:sp>
      <p:cxnSp>
        <p:nvCxnSpPr>
          <p:cNvPr id="106" name="Connector: Curved 105">
            <a:extLst>
              <a:ext uri="{FF2B5EF4-FFF2-40B4-BE49-F238E27FC236}">
                <a16:creationId xmlns:a16="http://schemas.microsoft.com/office/drawing/2014/main" id="{D1970293-6F47-F10E-5AD8-7EB467523D47}"/>
              </a:ext>
            </a:extLst>
          </p:cNvPr>
          <p:cNvCxnSpPr>
            <a:cxnSpLocks/>
            <a:stCxn id="85" idx="0"/>
            <a:endCxn id="102" idx="3"/>
          </p:cNvCxnSpPr>
          <p:nvPr/>
        </p:nvCxnSpPr>
        <p:spPr>
          <a:xfrm rot="16200000" flipV="1">
            <a:off x="3203245" y="4556415"/>
            <a:ext cx="651486" cy="1494237"/>
          </a:xfrm>
          <a:prstGeom prst="curvedConnector2">
            <a:avLst/>
          </a:prstGeom>
          <a:ln w="12700">
            <a:solidFill>
              <a:srgbClr val="0030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A3B6EA4F-1A9D-CEE7-DE06-C257792EEF7E}"/>
              </a:ext>
            </a:extLst>
          </p:cNvPr>
          <p:cNvSpPr txBox="1"/>
          <p:nvPr/>
        </p:nvSpPr>
        <p:spPr>
          <a:xfrm rot="18025033">
            <a:off x="-181717" y="3436748"/>
            <a:ext cx="2355471" cy="1390549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854903"/>
              </a:avLst>
            </a:prstTxWarp>
            <a:spAutoFit/>
          </a:bodyPr>
          <a:lstStyle/>
          <a:p>
            <a:r>
              <a:rPr lang="de-DE" dirty="0" err="1"/>
              <a:t>Likelihood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exfoliability</a:t>
            </a:r>
            <a:r>
              <a:rPr lang="de-DE" dirty="0"/>
              <a:t> </a:t>
            </a:r>
            <a:endParaRPr lang="en-US" dirty="0"/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D0E8563-EA51-56C3-732D-B3C1FB17E703}"/>
              </a:ext>
            </a:extLst>
          </p:cNvPr>
          <p:cNvCxnSpPr>
            <a:cxnSpLocks/>
          </p:cNvCxnSpPr>
          <p:nvPr/>
        </p:nvCxnSpPr>
        <p:spPr>
          <a:xfrm>
            <a:off x="2084078" y="1696953"/>
            <a:ext cx="1227065" cy="0"/>
          </a:xfrm>
          <a:prstGeom prst="straightConnector1">
            <a:avLst/>
          </a:prstGeom>
          <a:ln w="57150">
            <a:solidFill>
              <a:srgbClr val="0030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4AFC7F5D-E954-7FCF-8A82-6F0E3ABE3ECE}"/>
              </a:ext>
            </a:extLst>
          </p:cNvPr>
          <p:cNvSpPr txBox="1"/>
          <p:nvPr/>
        </p:nvSpPr>
        <p:spPr>
          <a:xfrm>
            <a:off x="2096596" y="1069903"/>
            <a:ext cx="110650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Extract 2D COFs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23418FF-0E3C-9E34-8A89-57ACD9FD0AEF}"/>
              </a:ext>
            </a:extLst>
          </p:cNvPr>
          <p:cNvSpPr txBox="1"/>
          <p:nvPr/>
        </p:nvSpPr>
        <p:spPr>
          <a:xfrm>
            <a:off x="6364187" y="6416805"/>
            <a:ext cx="28109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[1] </a:t>
            </a:r>
            <a:r>
              <a:rPr lang="en-US" sz="1200" i="1" dirty="0" err="1"/>
              <a:t>npj</a:t>
            </a:r>
            <a:r>
              <a:rPr lang="en-US" sz="1200" i="1" dirty="0"/>
              <a:t> </a:t>
            </a:r>
            <a:r>
              <a:rPr lang="en-US" sz="1200" i="1" dirty="0" err="1"/>
              <a:t>Comput</a:t>
            </a:r>
            <a:r>
              <a:rPr lang="en-US" sz="1200" i="1" dirty="0"/>
              <a:t> Mater</a:t>
            </a:r>
            <a:r>
              <a:rPr lang="en-US" sz="1200" dirty="0"/>
              <a:t> </a:t>
            </a:r>
            <a:r>
              <a:rPr lang="en-US" sz="1200" b="1" dirty="0"/>
              <a:t>7</a:t>
            </a:r>
            <a:r>
              <a:rPr lang="en-US" sz="1200" dirty="0"/>
              <a:t>, 211 (2021)</a:t>
            </a:r>
          </a:p>
        </p:txBody>
      </p:sp>
    </p:spTree>
    <p:extLst>
      <p:ext uri="{BB962C8B-B14F-4D97-AF65-F5344CB8AC3E}">
        <p14:creationId xmlns:p14="http://schemas.microsoft.com/office/powerpoint/2010/main" val="158358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4" grpId="0"/>
      <p:bldP spid="16" grpId="0"/>
      <p:bldP spid="23" grpId="0"/>
      <p:bldP spid="37" grpId="0"/>
      <p:bldP spid="41" grpId="0"/>
      <p:bldP spid="42" grpId="0"/>
      <p:bldP spid="46" grpId="0"/>
      <p:bldP spid="73" grpId="0"/>
      <p:bldP spid="84" grpId="0"/>
      <p:bldP spid="85" grpId="0"/>
      <p:bldP spid="98" grpId="0" animBg="1"/>
      <p:bldP spid="102" grpId="0"/>
      <p:bldP spid="109" grpId="0"/>
      <p:bldP spid="1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48F36-F196-7F8E-4208-E4CAA8983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 Projects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3C6582-1F21-B75A-2128-ED25C5CFB7B1}"/>
              </a:ext>
            </a:extLst>
          </p:cNvPr>
          <p:cNvGrpSpPr/>
          <p:nvPr/>
        </p:nvGrpSpPr>
        <p:grpSpPr>
          <a:xfrm>
            <a:off x="2486660" y="1706047"/>
            <a:ext cx="10740211" cy="3216440"/>
            <a:chOff x="1737360" y="1706047"/>
            <a:chExt cx="10740211" cy="32164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69A4281-B0EC-BB92-03B0-BAB7773616F3}"/>
                </a:ext>
              </a:extLst>
            </p:cNvPr>
            <p:cNvSpPr txBox="1"/>
            <p:nvPr/>
          </p:nvSpPr>
          <p:spPr>
            <a:xfrm>
              <a:off x="2714505" y="2682301"/>
              <a:ext cx="9763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019675" algn="l"/>
                </a:tabLst>
              </a:pPr>
              <a:r>
                <a:rPr lang="de-DE" sz="1800" dirty="0" err="1"/>
                <a:t>Mostly</a:t>
              </a:r>
              <a:r>
                <a:rPr lang="de-DE" sz="1800" dirty="0"/>
                <a:t> </a:t>
              </a:r>
              <a:r>
                <a:rPr lang="de-DE" sz="1800" dirty="0" err="1"/>
                <a:t>completed</a:t>
              </a:r>
              <a:r>
                <a:rPr lang="de-DE" sz="1800" dirty="0"/>
                <a:t> and </a:t>
              </a:r>
              <a:r>
                <a:rPr lang="de-DE" sz="1800" dirty="0" err="1"/>
                <a:t>manuscript</a:t>
              </a:r>
              <a:r>
                <a:rPr lang="de-DE" sz="1800" dirty="0"/>
                <a:t> </a:t>
              </a:r>
              <a:r>
                <a:rPr lang="de-DE" sz="1800" dirty="0" err="1"/>
                <a:t>available</a:t>
              </a:r>
              <a:r>
                <a:rPr lang="de-DE" sz="1800" dirty="0"/>
                <a:t>:	</a:t>
              </a:r>
              <a:r>
                <a:rPr lang="de-DE" sz="1800" b="1" dirty="0"/>
                <a:t>4</a:t>
              </a:r>
              <a:endParaRPr lang="en-US" sz="1800" b="1" dirty="0"/>
            </a:p>
          </p:txBody>
        </p:sp>
        <p:pic>
          <p:nvPicPr>
            <p:cNvPr id="4" name="Picture 3" descr="A loading symbol with text&#10;&#10;Description automatically generated">
              <a:extLst>
                <a:ext uri="{FF2B5EF4-FFF2-40B4-BE49-F238E27FC236}">
                  <a16:creationId xmlns:a16="http://schemas.microsoft.com/office/drawing/2014/main" id="{CE7C5EC1-451A-B6BB-9394-89F8A4C0DE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91" t="9850" r="18779" b="11746"/>
            <a:stretch/>
          </p:blipFill>
          <p:spPr>
            <a:xfrm>
              <a:off x="1995041" y="3340904"/>
              <a:ext cx="581819" cy="736601"/>
            </a:xfrm>
            <a:prstGeom prst="rect">
              <a:avLst/>
            </a:prstGeom>
          </p:spPr>
        </p:pic>
        <p:pic>
          <p:nvPicPr>
            <p:cNvPr id="5" name="Graphic 4" descr="Badge Tick1 with solid fill">
              <a:extLst>
                <a:ext uri="{FF2B5EF4-FFF2-40B4-BE49-F238E27FC236}">
                  <a16:creationId xmlns:a16="http://schemas.microsoft.com/office/drawing/2014/main" id="{80C6DBC6-9A54-B8EF-7029-DE87775D8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36660" y="1706047"/>
              <a:ext cx="698580" cy="698580"/>
            </a:xfrm>
            <a:prstGeom prst="rect">
              <a:avLst/>
            </a:prstGeom>
          </p:spPr>
        </p:pic>
        <p:pic>
          <p:nvPicPr>
            <p:cNvPr id="6" name="Graphic 5" descr="Document with solid fill">
              <a:extLst>
                <a:ext uri="{FF2B5EF4-FFF2-40B4-BE49-F238E27FC236}">
                  <a16:creationId xmlns:a16="http://schemas.microsoft.com/office/drawing/2014/main" id="{C4263B8F-CA88-4C50-5C82-BDF3C92F8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995041" y="2541861"/>
              <a:ext cx="622514" cy="62251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CD8FD7-825F-EBAB-AC82-6B88559B0D9C}"/>
                </a:ext>
              </a:extLst>
            </p:cNvPr>
            <p:cNvSpPr txBox="1"/>
            <p:nvPr/>
          </p:nvSpPr>
          <p:spPr>
            <a:xfrm>
              <a:off x="2714505" y="1884521"/>
              <a:ext cx="6361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019675" algn="l"/>
                </a:tabLst>
              </a:pPr>
              <a:r>
                <a:rPr lang="de-DE" sz="1800" dirty="0"/>
                <a:t>Fully </a:t>
              </a:r>
              <a:r>
                <a:rPr lang="de-DE" sz="1800" dirty="0" err="1"/>
                <a:t>completed</a:t>
              </a:r>
              <a:r>
                <a:rPr lang="de-DE" sz="1800" dirty="0"/>
                <a:t> and </a:t>
              </a:r>
              <a:r>
                <a:rPr lang="de-DE" sz="1800" dirty="0" err="1"/>
                <a:t>published</a:t>
              </a:r>
              <a:r>
                <a:rPr lang="de-DE" sz="1800" dirty="0"/>
                <a:t>:	</a:t>
              </a:r>
              <a:r>
                <a:rPr lang="de-DE" sz="1800" b="1" dirty="0"/>
                <a:t>5</a:t>
              </a:r>
              <a:endParaRPr lang="en-US" sz="18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16B63B-0F21-1DBB-BF3A-F9D69D936A4F}"/>
                </a:ext>
              </a:extLst>
            </p:cNvPr>
            <p:cNvSpPr txBox="1"/>
            <p:nvPr/>
          </p:nvSpPr>
          <p:spPr>
            <a:xfrm>
              <a:off x="2714505" y="3538388"/>
              <a:ext cx="71107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019675" algn="l"/>
                </a:tabLst>
              </a:pPr>
              <a:r>
                <a:rPr lang="de-DE" sz="1800" dirty="0"/>
                <a:t>In Progress:	</a:t>
              </a:r>
              <a:r>
                <a:rPr lang="de-DE" sz="1800" b="1" dirty="0"/>
                <a:t>5</a:t>
              </a:r>
              <a:r>
                <a:rPr lang="de-DE" sz="1800" dirty="0"/>
                <a:t>	</a:t>
              </a:r>
              <a:endParaRPr lang="en-US" sz="1800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6B4A31D-5B64-6B00-9A0B-F8C35DED447F}"/>
                </a:ext>
              </a:extLst>
            </p:cNvPr>
            <p:cNvCxnSpPr/>
            <p:nvPr/>
          </p:nvCxnSpPr>
          <p:spPr>
            <a:xfrm>
              <a:off x="1737360" y="4239928"/>
              <a:ext cx="6497053" cy="0"/>
            </a:xfrm>
            <a:prstGeom prst="line">
              <a:avLst/>
            </a:prstGeom>
            <a:ln w="12700">
              <a:solidFill>
                <a:srgbClr val="0030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3116C1A-7021-03A5-125C-61AC80804A98}"/>
                </a:ext>
              </a:extLst>
            </p:cNvPr>
            <p:cNvSpPr txBox="1"/>
            <p:nvPr/>
          </p:nvSpPr>
          <p:spPr>
            <a:xfrm>
              <a:off x="2714505" y="4461309"/>
              <a:ext cx="60687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024438" algn="l"/>
                </a:tabLst>
              </a:pPr>
              <a:r>
                <a:rPr lang="de-DE" sz="1800" b="1" dirty="0" err="1"/>
                <a:t>Sum</a:t>
              </a:r>
              <a:r>
                <a:rPr lang="de-DE" sz="1800" b="1" dirty="0"/>
                <a:t> </a:t>
              </a:r>
              <a:r>
                <a:rPr lang="de-DE" sz="1800" b="1" dirty="0" err="1"/>
                <a:t>of</a:t>
              </a:r>
              <a:r>
                <a:rPr lang="de-DE" sz="1800" b="1" dirty="0"/>
                <a:t> </a:t>
              </a:r>
              <a:r>
                <a:rPr lang="de-DE" sz="1800" b="1" dirty="0" err="1"/>
                <a:t>papers</a:t>
              </a:r>
              <a:r>
                <a:rPr lang="de-DE" sz="1800" b="1" dirty="0"/>
                <a:t> at </a:t>
              </a:r>
              <a:r>
                <a:rPr lang="de-DE" sz="1800" b="1" dirty="0" err="1"/>
                <a:t>the</a:t>
              </a:r>
              <a:r>
                <a:rPr lang="de-DE" sz="1800" b="1" dirty="0"/>
                <a:t> end </a:t>
              </a:r>
              <a:r>
                <a:rPr lang="de-DE" sz="1800" b="1" dirty="0" err="1"/>
                <a:t>of</a:t>
              </a:r>
              <a:r>
                <a:rPr lang="de-DE" sz="1800" b="1" dirty="0"/>
                <a:t> </a:t>
              </a:r>
              <a:r>
                <a:rPr lang="de-DE" sz="1800" b="1" dirty="0" err="1"/>
                <a:t>the</a:t>
              </a:r>
              <a:r>
                <a:rPr lang="de-DE" sz="1800" b="1" dirty="0"/>
                <a:t> PhD:	14</a:t>
              </a:r>
              <a:endParaRPr lang="en-US" sz="18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33EECF-E9E9-5D30-9366-0D9020AD779B}"/>
                </a:ext>
              </a:extLst>
            </p:cNvPr>
            <p:cNvSpPr txBox="1"/>
            <p:nvPr/>
          </p:nvSpPr>
          <p:spPr>
            <a:xfrm>
              <a:off x="2057796" y="4399267"/>
              <a:ext cx="3978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800" b="1" dirty="0"/>
                <a:t>Σ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57967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BC028-A1FF-0DF1-8EDD-8ECE0680E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A3D23-9AEF-1F66-888C-C713CF62C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and Supervision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3F504-651C-96FD-35A1-A9D509A87E3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/>
          <a:p>
            <a:r>
              <a:rPr lang="en-US" sz="1800" u="sng" dirty="0"/>
              <a:t>4xNanostructured Materials: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Grading homework assignments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Redesigning and creating new exercises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5B6A45A-B15F-A1DA-3D7A-8908DC6F68A8}"/>
              </a:ext>
            </a:extLst>
          </p:cNvPr>
          <p:cNvSpPr txBox="1">
            <a:spLocks/>
          </p:cNvSpPr>
          <p:nvPr/>
        </p:nvSpPr>
        <p:spPr>
          <a:xfrm>
            <a:off x="6434952" y="1484312"/>
            <a:ext cx="10580688" cy="434498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942" indent="-323953" algn="l" defTabSz="914269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0" indent="0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942" indent="-215969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5916" indent="-179362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 dirty="0"/>
              <a:t>4xConcepts of Molecular Modeling (</a:t>
            </a:r>
            <a:r>
              <a:rPr lang="en-US" sz="1800" u="sng" dirty="0" err="1"/>
              <a:t>MolMod</a:t>
            </a:r>
            <a:r>
              <a:rPr lang="en-US" sz="1800" u="sng" dirty="0"/>
              <a:t>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Teaching Tutorial classes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Grading final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Restructuring Tutorials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Creating four completely new tutorial classes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C10413-13C7-70C4-1EF8-5E1498BC66D9}"/>
              </a:ext>
            </a:extLst>
          </p:cNvPr>
          <p:cNvSpPr txBox="1"/>
          <p:nvPr/>
        </p:nvSpPr>
        <p:spPr>
          <a:xfrm>
            <a:off x="5170241" y="918746"/>
            <a:ext cx="1851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Teaching</a:t>
            </a:r>
            <a:endParaRPr lang="en-US" sz="1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5B5C05-F187-7686-73B4-C017A27A6306}"/>
              </a:ext>
            </a:extLst>
          </p:cNvPr>
          <p:cNvSpPr txBox="1"/>
          <p:nvPr/>
        </p:nvSpPr>
        <p:spPr>
          <a:xfrm>
            <a:off x="5024940" y="3842738"/>
            <a:ext cx="2142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(Co-)Supervision</a:t>
            </a:r>
            <a:endParaRPr lang="en-US" sz="1800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9132E84-5478-BE36-21C9-99042765E2F8}"/>
              </a:ext>
            </a:extLst>
          </p:cNvPr>
          <p:cNvSpPr txBox="1">
            <a:spLocks/>
          </p:cNvSpPr>
          <p:nvPr/>
        </p:nvSpPr>
        <p:spPr>
          <a:xfrm>
            <a:off x="4190594" y="4326601"/>
            <a:ext cx="4612636" cy="162818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942" indent="-323953" algn="l" defTabSz="914269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0" indent="0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942" indent="-215969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5916" indent="-179362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1 Lab Rotation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1 Bachelor’s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5 Student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3 Diploma/Master’s Thesis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0321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AA83A-9961-1984-9D8A-E3C681E63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Plan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AC2D4EE-E105-43C9-CF1D-E3AA7B124B5D}"/>
              </a:ext>
            </a:extLst>
          </p:cNvPr>
          <p:cNvCxnSpPr/>
          <p:nvPr/>
        </p:nvCxnSpPr>
        <p:spPr>
          <a:xfrm>
            <a:off x="1607307" y="1291205"/>
            <a:ext cx="0" cy="4263344"/>
          </a:xfrm>
          <a:prstGeom prst="straightConnector1">
            <a:avLst/>
          </a:prstGeom>
          <a:ln w="76200">
            <a:solidFill>
              <a:srgbClr val="0030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70B98AB-D1E8-1BDE-F2ED-2725E1218444}"/>
              </a:ext>
            </a:extLst>
          </p:cNvPr>
          <p:cNvSpPr txBox="1"/>
          <p:nvPr/>
        </p:nvSpPr>
        <p:spPr>
          <a:xfrm>
            <a:off x="539553" y="1243806"/>
            <a:ext cx="105349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February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DB7B75-8D98-450D-87D5-50F72ED93E72}"/>
              </a:ext>
            </a:extLst>
          </p:cNvPr>
          <p:cNvSpPr txBox="1"/>
          <p:nvPr/>
        </p:nvSpPr>
        <p:spPr>
          <a:xfrm>
            <a:off x="796995" y="1976205"/>
            <a:ext cx="79605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E3ECBA-D0D9-F1D9-240F-78A1508671CD}"/>
              </a:ext>
            </a:extLst>
          </p:cNvPr>
          <p:cNvSpPr txBox="1"/>
          <p:nvPr/>
        </p:nvSpPr>
        <p:spPr>
          <a:xfrm>
            <a:off x="959540" y="2708604"/>
            <a:ext cx="63350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April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918A68-3C5D-196F-C948-22EF18173A26}"/>
              </a:ext>
            </a:extLst>
          </p:cNvPr>
          <p:cNvSpPr txBox="1"/>
          <p:nvPr/>
        </p:nvSpPr>
        <p:spPr>
          <a:xfrm>
            <a:off x="959540" y="4173402"/>
            <a:ext cx="63350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799FB6-152B-255F-D949-ED2DFE16D030}"/>
              </a:ext>
            </a:extLst>
          </p:cNvPr>
          <p:cNvSpPr txBox="1"/>
          <p:nvPr/>
        </p:nvSpPr>
        <p:spPr>
          <a:xfrm>
            <a:off x="959540" y="4905803"/>
            <a:ext cx="63350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2BCADF-3D83-3E68-3D2A-BC1ED3988D22}"/>
              </a:ext>
            </a:extLst>
          </p:cNvPr>
          <p:cNvSpPr txBox="1"/>
          <p:nvPr/>
        </p:nvSpPr>
        <p:spPr>
          <a:xfrm>
            <a:off x="1666871" y="3343681"/>
            <a:ext cx="515718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Finish HTC COF project and Coarse Graining-Project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E116001-45E9-7FD9-75B6-5711320D4794}"/>
              </a:ext>
            </a:extLst>
          </p:cNvPr>
          <p:cNvCxnSpPr>
            <a:cxnSpLocks/>
          </p:cNvCxnSpPr>
          <p:nvPr/>
        </p:nvCxnSpPr>
        <p:spPr>
          <a:xfrm>
            <a:off x="1016794" y="4662875"/>
            <a:ext cx="178227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B9B70AD-9528-3D28-3DD4-02470172AF17}"/>
              </a:ext>
            </a:extLst>
          </p:cNvPr>
          <p:cNvSpPr txBox="1"/>
          <p:nvPr/>
        </p:nvSpPr>
        <p:spPr>
          <a:xfrm>
            <a:off x="37405" y="4392936"/>
            <a:ext cx="105349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End of contract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70F14D-5EAF-840F-ABB6-31FDF78E6F4F}"/>
              </a:ext>
            </a:extLst>
          </p:cNvPr>
          <p:cNvSpPr txBox="1"/>
          <p:nvPr/>
        </p:nvSpPr>
        <p:spPr>
          <a:xfrm>
            <a:off x="1001218" y="3441003"/>
            <a:ext cx="59182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46EB13-EDC8-9537-7140-F61A92557C7B}"/>
              </a:ext>
            </a:extLst>
          </p:cNvPr>
          <p:cNvSpPr txBox="1"/>
          <p:nvPr/>
        </p:nvSpPr>
        <p:spPr>
          <a:xfrm>
            <a:off x="1666871" y="4771459"/>
            <a:ext cx="161133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Hand in Thesis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61315E-FF12-6B5C-E514-C7B0C3CD5C83}"/>
              </a:ext>
            </a:extLst>
          </p:cNvPr>
          <p:cNvSpPr txBox="1"/>
          <p:nvPr/>
        </p:nvSpPr>
        <p:spPr>
          <a:xfrm>
            <a:off x="1666871" y="3972013"/>
            <a:ext cx="309796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Finish all open collaborations?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FE78CE-1776-3744-263F-FF568823E72C}"/>
              </a:ext>
            </a:extLst>
          </p:cNvPr>
          <p:cNvSpPr txBox="1"/>
          <p:nvPr/>
        </p:nvSpPr>
        <p:spPr>
          <a:xfrm>
            <a:off x="1666871" y="2278822"/>
            <a:ext cx="206787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ACS March Meeting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DFAF2D28-DCD9-049D-5557-7EB81BCCB6AF}"/>
              </a:ext>
            </a:extLst>
          </p:cNvPr>
          <p:cNvSpPr/>
          <p:nvPr/>
        </p:nvSpPr>
        <p:spPr>
          <a:xfrm>
            <a:off x="7088019" y="1368755"/>
            <a:ext cx="428905" cy="3805271"/>
          </a:xfrm>
          <a:prstGeom prst="rightBrace">
            <a:avLst/>
          </a:prstGeom>
          <a:ln w="28575">
            <a:solidFill>
              <a:srgbClr val="0030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7403C3-5F50-60CC-CDAC-C3B5FDA15426}"/>
              </a:ext>
            </a:extLst>
          </p:cNvPr>
          <p:cNvSpPr txBox="1"/>
          <p:nvPr/>
        </p:nvSpPr>
        <p:spPr>
          <a:xfrm>
            <a:off x="7883150" y="3026181"/>
            <a:ext cx="392607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Simultaneously continue writing thesis</a:t>
            </a:r>
          </a:p>
        </p:txBody>
      </p:sp>
      <p:pic>
        <p:nvPicPr>
          <p:cNvPr id="4" name="Picture 3" descr="A black graduation cap with a tassel&#10;&#10;Description automatically generated">
            <a:extLst>
              <a:ext uri="{FF2B5EF4-FFF2-40B4-BE49-F238E27FC236}">
                <a16:creationId xmlns:a16="http://schemas.microsoft.com/office/drawing/2014/main" id="{870EDB0D-C9F5-6D4F-4218-DD835BE5AC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2" b="27545"/>
          <a:stretch/>
        </p:blipFill>
        <p:spPr>
          <a:xfrm>
            <a:off x="1090898" y="5566795"/>
            <a:ext cx="1099220" cy="55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75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Picture 531" descr="Diagram&#10;&#10;Description automatically generated with low confidence">
            <a:extLst>
              <a:ext uri="{FF2B5EF4-FFF2-40B4-BE49-F238E27FC236}">
                <a16:creationId xmlns:a16="http://schemas.microsoft.com/office/drawing/2014/main" id="{A33917E6-2742-1073-03B4-7D6AF6D343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55"/>
          <a:stretch/>
        </p:blipFill>
        <p:spPr>
          <a:xfrm>
            <a:off x="-652" y="1209743"/>
            <a:ext cx="1780806" cy="936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DBD4AC9-986A-138A-CCE9-5F14C762B23A}"/>
              </a:ext>
            </a:extLst>
          </p:cNvPr>
          <p:cNvSpPr/>
          <p:nvPr/>
        </p:nvSpPr>
        <p:spPr>
          <a:xfrm>
            <a:off x="-50800" y="5867400"/>
            <a:ext cx="12338050" cy="1111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90BA09-EEC5-FF15-136C-C314560BE5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" r="48001" b="56402"/>
          <a:stretch/>
        </p:blipFill>
        <p:spPr bwMode="auto">
          <a:xfrm>
            <a:off x="106137" y="181438"/>
            <a:ext cx="1680586" cy="9531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E1693ACD-A5FC-7336-97DC-AAFF6034FE2E}"/>
              </a:ext>
            </a:extLst>
          </p:cNvPr>
          <p:cNvSpPr txBox="1">
            <a:spLocks/>
          </p:cNvSpPr>
          <p:nvPr/>
        </p:nvSpPr>
        <p:spPr>
          <a:xfrm>
            <a:off x="4323901" y="2606535"/>
            <a:ext cx="3544199" cy="1644931"/>
          </a:xfrm>
          <a:prstGeom prst="rect">
            <a:avLst/>
          </a:prstGeom>
        </p:spPr>
        <p:txBody>
          <a:bodyPr/>
          <a:lstStyle>
            <a:lvl1pPr algn="l" defTabSz="91426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Rational Design of 2D Polymers</a:t>
            </a:r>
            <a:endParaRPr lang="de-DE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6E8245-9774-DA1D-D853-BC38E431FBD9}"/>
              </a:ext>
            </a:extLst>
          </p:cNvPr>
          <p:cNvSpPr/>
          <p:nvPr/>
        </p:nvSpPr>
        <p:spPr>
          <a:xfrm>
            <a:off x="1808997" y="169292"/>
            <a:ext cx="3168000" cy="936000"/>
          </a:xfrm>
          <a:prstGeom prst="roundRect">
            <a:avLst/>
          </a:prstGeom>
          <a:solidFill>
            <a:srgbClr val="0030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Elucidating</a:t>
            </a:r>
            <a:r>
              <a:rPr lang="de-DE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de-DE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Synthesis </a:t>
            </a:r>
            <a:r>
              <a:rPr lang="de-DE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2D Polymers at Interfaces 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90FC039-F978-3734-8445-9FD275F10D7C}"/>
              </a:ext>
            </a:extLst>
          </p:cNvPr>
          <p:cNvSpPr/>
          <p:nvPr/>
        </p:nvSpPr>
        <p:spPr>
          <a:xfrm>
            <a:off x="8553610" y="2930917"/>
            <a:ext cx="3168000" cy="936000"/>
          </a:xfrm>
          <a:prstGeom prst="roundRect">
            <a:avLst/>
          </a:prstGeom>
          <a:solidFill>
            <a:srgbClr val="0030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/>
              <a:t>Electronic and </a:t>
            </a:r>
            <a:r>
              <a:rPr lang="de-DE" sz="1800" b="1" dirty="0" err="1"/>
              <a:t>Elastic</a:t>
            </a:r>
            <a:r>
              <a:rPr lang="de-DE" sz="1800" b="1" dirty="0"/>
              <a:t> Properties</a:t>
            </a:r>
            <a:endParaRPr lang="en-US" sz="1800" b="1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3AB3EED-AEE0-B359-EA7D-881FF5F34131}"/>
              </a:ext>
            </a:extLst>
          </p:cNvPr>
          <p:cNvSpPr/>
          <p:nvPr/>
        </p:nvSpPr>
        <p:spPr>
          <a:xfrm>
            <a:off x="1739081" y="5674266"/>
            <a:ext cx="3168000" cy="936000"/>
          </a:xfrm>
          <a:prstGeom prst="roundRect">
            <a:avLst/>
          </a:prstGeom>
          <a:solidFill>
            <a:srgbClr val="0030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/>
              <a:t>High-</a:t>
            </a:r>
            <a:r>
              <a:rPr lang="de-DE" sz="1800" b="1" dirty="0" err="1"/>
              <a:t>Throughput</a:t>
            </a:r>
            <a:r>
              <a:rPr lang="de-DE" sz="1800" b="1" dirty="0"/>
              <a:t> </a:t>
            </a:r>
            <a:r>
              <a:rPr lang="de-DE" sz="1800" b="1" dirty="0" err="1"/>
              <a:t>Calculations</a:t>
            </a:r>
            <a:endParaRPr lang="en-US" sz="1800" b="1" dirty="0"/>
          </a:p>
        </p:txBody>
      </p:sp>
      <p:pic>
        <p:nvPicPr>
          <p:cNvPr id="506" name="Picture 505" descr="Diagram&#10;&#10;Description automatically generated">
            <a:extLst>
              <a:ext uri="{FF2B5EF4-FFF2-40B4-BE49-F238E27FC236}">
                <a16:creationId xmlns:a16="http://schemas.microsoft.com/office/drawing/2014/main" id="{0A090E42-2405-F3B9-698B-A5EC8C7191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45"/>
          <a:stretch/>
        </p:blipFill>
        <p:spPr>
          <a:xfrm>
            <a:off x="9059114" y="4184102"/>
            <a:ext cx="2808420" cy="2181332"/>
          </a:xfrm>
          <a:prstGeom prst="rect">
            <a:avLst/>
          </a:prstGeom>
        </p:spPr>
      </p:pic>
      <p:grpSp>
        <p:nvGrpSpPr>
          <p:cNvPr id="530" name="Group 529">
            <a:extLst>
              <a:ext uri="{FF2B5EF4-FFF2-40B4-BE49-F238E27FC236}">
                <a16:creationId xmlns:a16="http://schemas.microsoft.com/office/drawing/2014/main" id="{AA100D93-339F-BC34-4BFB-E5E59981B818}"/>
              </a:ext>
            </a:extLst>
          </p:cNvPr>
          <p:cNvGrpSpPr/>
          <p:nvPr/>
        </p:nvGrpSpPr>
        <p:grpSpPr>
          <a:xfrm>
            <a:off x="126305" y="5042811"/>
            <a:ext cx="1643028" cy="1751822"/>
            <a:chOff x="416557" y="4957694"/>
            <a:chExt cx="1771124" cy="188839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41898E5-BD42-FB7A-6ADD-8CDD514944C6}"/>
                </a:ext>
              </a:extLst>
            </p:cNvPr>
            <p:cNvGrpSpPr/>
            <p:nvPr/>
          </p:nvGrpSpPr>
          <p:grpSpPr>
            <a:xfrm>
              <a:off x="608392" y="4957694"/>
              <a:ext cx="1579289" cy="1829325"/>
              <a:chOff x="1290112" y="4867166"/>
              <a:chExt cx="2665291" cy="3087265"/>
            </a:xfrm>
          </p:grpSpPr>
          <p:sp>
            <p:nvSpPr>
              <p:cNvPr id="14" name="Flowchart: Magnetic Disk 13">
                <a:extLst>
                  <a:ext uri="{FF2B5EF4-FFF2-40B4-BE49-F238E27FC236}">
                    <a16:creationId xmlns:a16="http://schemas.microsoft.com/office/drawing/2014/main" id="{5D48E862-5A1A-2E27-7A85-B93BDB81A36A}"/>
                  </a:ext>
                </a:extLst>
              </p:cNvPr>
              <p:cNvSpPr/>
              <p:nvPr/>
            </p:nvSpPr>
            <p:spPr>
              <a:xfrm>
                <a:off x="1654021" y="6216037"/>
                <a:ext cx="1977526" cy="330677"/>
              </a:xfrm>
              <a:prstGeom prst="flowChartMagneticDisk">
                <a:avLst/>
              </a:prstGeom>
              <a:solidFill>
                <a:srgbClr val="00305D"/>
              </a:solidFill>
              <a:ln w="12700" cap="flat" cmpd="sng" algn="ctr">
                <a:solidFill>
                  <a:srgbClr val="009EE0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5" name="Flowchart: Magnetic Disk 14">
                <a:extLst>
                  <a:ext uri="{FF2B5EF4-FFF2-40B4-BE49-F238E27FC236}">
                    <a16:creationId xmlns:a16="http://schemas.microsoft.com/office/drawing/2014/main" id="{BE2DF39C-DA61-45BC-7876-F2FD401D0796}"/>
                  </a:ext>
                </a:extLst>
              </p:cNvPr>
              <p:cNvSpPr/>
              <p:nvPr/>
            </p:nvSpPr>
            <p:spPr>
              <a:xfrm>
                <a:off x="1863237" y="6795290"/>
                <a:ext cx="1559093" cy="330677"/>
              </a:xfrm>
              <a:prstGeom prst="flowChartMagneticDisk">
                <a:avLst/>
              </a:prstGeom>
              <a:solidFill>
                <a:srgbClr val="00305D"/>
              </a:solidFill>
              <a:ln w="12700" cap="flat" cmpd="sng" algn="ctr">
                <a:solidFill>
                  <a:srgbClr val="009EE0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880E335-D28D-7028-9D38-C7217137848A}"/>
                  </a:ext>
                </a:extLst>
              </p:cNvPr>
              <p:cNvSpPr/>
              <p:nvPr/>
            </p:nvSpPr>
            <p:spPr>
              <a:xfrm>
                <a:off x="1761214" y="6021086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F397CAB-3884-30F7-F39E-95CF8AC4EA56}"/>
                  </a:ext>
                </a:extLst>
              </p:cNvPr>
              <p:cNvSpPr/>
              <p:nvPr/>
            </p:nvSpPr>
            <p:spPr>
              <a:xfrm>
                <a:off x="2079129" y="6029954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D40A668C-9805-FD4E-5BD1-D49AABD80A54}"/>
                  </a:ext>
                </a:extLst>
              </p:cNvPr>
              <p:cNvSpPr/>
              <p:nvPr/>
            </p:nvSpPr>
            <p:spPr>
              <a:xfrm>
                <a:off x="2534179" y="5960091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054AD691-3B83-1124-1885-5DD5728C6433}"/>
                  </a:ext>
                </a:extLst>
              </p:cNvPr>
              <p:cNvSpPr/>
              <p:nvPr/>
            </p:nvSpPr>
            <p:spPr>
              <a:xfrm>
                <a:off x="2935811" y="6037120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7B6B1DF-DE5E-D28D-F648-6095F24718C7}"/>
                  </a:ext>
                </a:extLst>
              </p:cNvPr>
              <p:cNvSpPr/>
              <p:nvPr/>
            </p:nvSpPr>
            <p:spPr>
              <a:xfrm>
                <a:off x="3264713" y="5955751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0D8AC8B-7BA4-AB14-D508-25C3DC0EE78C}"/>
                  </a:ext>
                </a:extLst>
              </p:cNvPr>
              <p:cNvSpPr/>
              <p:nvPr/>
            </p:nvSpPr>
            <p:spPr>
              <a:xfrm>
                <a:off x="3147234" y="5987682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465A476-DD0F-0A30-87DD-F4A4A2AB3E3B}"/>
                  </a:ext>
                </a:extLst>
              </p:cNvPr>
              <p:cNvSpPr/>
              <p:nvPr/>
            </p:nvSpPr>
            <p:spPr>
              <a:xfrm>
                <a:off x="2684818" y="6057489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D6AFB6B-6E50-11A9-A452-FB8F55DA4B1D}"/>
                  </a:ext>
                </a:extLst>
              </p:cNvPr>
              <p:cNvSpPr/>
              <p:nvPr/>
            </p:nvSpPr>
            <p:spPr>
              <a:xfrm>
                <a:off x="2375300" y="6088650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9487927-BAE1-CC04-BA7E-670860E1984D}"/>
                  </a:ext>
                </a:extLst>
              </p:cNvPr>
              <p:cNvSpPr/>
              <p:nvPr/>
            </p:nvSpPr>
            <p:spPr>
              <a:xfrm>
                <a:off x="2275824" y="6027420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05B1343-805D-2C7F-1FE1-2F56752AEAA1}"/>
                  </a:ext>
                </a:extLst>
              </p:cNvPr>
              <p:cNvSpPr/>
              <p:nvPr/>
            </p:nvSpPr>
            <p:spPr>
              <a:xfrm>
                <a:off x="1908101" y="6130886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D158B25-032E-F6A5-02EE-84288C750994}"/>
                  </a:ext>
                </a:extLst>
              </p:cNvPr>
              <p:cNvSpPr/>
              <p:nvPr/>
            </p:nvSpPr>
            <p:spPr>
              <a:xfrm>
                <a:off x="3108503" y="6155065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94E1984-A30B-E1C4-F287-855C542E3542}"/>
                  </a:ext>
                </a:extLst>
              </p:cNvPr>
              <p:cNvSpPr/>
              <p:nvPr/>
            </p:nvSpPr>
            <p:spPr>
              <a:xfrm>
                <a:off x="3196273" y="6053731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2FE887D-9F69-E5C0-7A9D-2CD5CE4F8763}"/>
                  </a:ext>
                </a:extLst>
              </p:cNvPr>
              <p:cNvSpPr/>
              <p:nvPr/>
            </p:nvSpPr>
            <p:spPr>
              <a:xfrm>
                <a:off x="1923902" y="5975507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9BEFFA0-F822-32F6-F4F9-ED857F9B6B64}"/>
                  </a:ext>
                </a:extLst>
              </p:cNvPr>
              <p:cNvSpPr/>
              <p:nvPr/>
            </p:nvSpPr>
            <p:spPr>
              <a:xfrm flipH="1">
                <a:off x="2101004" y="6670718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A9DB2C90-89B2-8935-88B4-3C3FEFBB14D6}"/>
                  </a:ext>
                </a:extLst>
              </p:cNvPr>
              <p:cNvSpPr/>
              <p:nvPr/>
            </p:nvSpPr>
            <p:spPr>
              <a:xfrm flipH="1">
                <a:off x="2503843" y="6571369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0AF4BC2-16E2-DFFC-69DD-034A63960F62}"/>
                  </a:ext>
                </a:extLst>
              </p:cNvPr>
              <p:cNvSpPr/>
              <p:nvPr/>
            </p:nvSpPr>
            <p:spPr>
              <a:xfrm flipH="1">
                <a:off x="2805123" y="6683180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9F087E0-14C4-2771-F025-017CCF0B3119}"/>
                  </a:ext>
                </a:extLst>
              </p:cNvPr>
              <p:cNvSpPr/>
              <p:nvPr/>
            </p:nvSpPr>
            <p:spPr>
              <a:xfrm flipH="1">
                <a:off x="2344964" y="6699928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6737092-FECB-1E63-E521-2E40CB1C4B9E}"/>
                  </a:ext>
                </a:extLst>
              </p:cNvPr>
              <p:cNvSpPr/>
              <p:nvPr/>
            </p:nvSpPr>
            <p:spPr>
              <a:xfrm flipH="1">
                <a:off x="3078167" y="6766343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8F59510-2F11-F55B-2EF0-EA9D0512D4AC}"/>
                  </a:ext>
                </a:extLst>
              </p:cNvPr>
              <p:cNvSpPr/>
              <p:nvPr/>
            </p:nvSpPr>
            <p:spPr>
              <a:xfrm flipH="1">
                <a:off x="1889581" y="6582701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91AC15AF-918E-0CDB-7793-CCCCFD128361}"/>
                  </a:ext>
                </a:extLst>
              </p:cNvPr>
              <p:cNvSpPr/>
              <p:nvPr/>
            </p:nvSpPr>
            <p:spPr>
              <a:xfrm>
                <a:off x="2433131" y="7246403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297B695-0E3B-F5D4-777E-4D2ACFA2B91D}"/>
                  </a:ext>
                </a:extLst>
              </p:cNvPr>
              <p:cNvSpPr/>
              <p:nvPr/>
            </p:nvSpPr>
            <p:spPr>
              <a:xfrm>
                <a:off x="3170444" y="7250849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653A0468-D2A1-C1F1-37C9-C7DEA4C61BF7}"/>
                  </a:ext>
                </a:extLst>
              </p:cNvPr>
              <p:cNvSpPr/>
              <p:nvPr/>
            </p:nvSpPr>
            <p:spPr>
              <a:xfrm>
                <a:off x="2785014" y="7276951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3DB8538-8DEB-E504-F4CF-9CEAA7628A93}"/>
                  </a:ext>
                </a:extLst>
              </p:cNvPr>
              <p:cNvSpPr/>
              <p:nvPr/>
            </p:nvSpPr>
            <p:spPr>
              <a:xfrm>
                <a:off x="3041631" y="5924194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F36DC9E-1671-D2D0-90F9-5F570951373A}"/>
                  </a:ext>
                </a:extLst>
              </p:cNvPr>
              <p:cNvSpPr/>
              <p:nvPr/>
            </p:nvSpPr>
            <p:spPr>
              <a:xfrm>
                <a:off x="2420147" y="5900761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E334FCFF-F2C0-736E-7004-722794224D5C}"/>
                  </a:ext>
                </a:extLst>
              </p:cNvPr>
              <p:cNvGrpSpPr/>
              <p:nvPr/>
            </p:nvGrpSpPr>
            <p:grpSpPr>
              <a:xfrm>
                <a:off x="1290112" y="5110719"/>
                <a:ext cx="2665291" cy="778866"/>
                <a:chOff x="18007314" y="9550733"/>
                <a:chExt cx="5255512" cy="1576525"/>
              </a:xfrm>
            </p:grpSpPr>
            <p:sp>
              <p:nvSpPr>
                <p:cNvPr id="302" name="Flowchart: Magnetic Disk 301">
                  <a:extLst>
                    <a:ext uri="{FF2B5EF4-FFF2-40B4-BE49-F238E27FC236}">
                      <a16:creationId xmlns:a16="http://schemas.microsoft.com/office/drawing/2014/main" id="{6E74510F-5152-39D2-1A01-C321B71AD8B5}"/>
                    </a:ext>
                  </a:extLst>
                </p:cNvPr>
                <p:cNvSpPr/>
                <p:nvPr/>
              </p:nvSpPr>
              <p:spPr>
                <a:xfrm>
                  <a:off x="18086292" y="10576044"/>
                  <a:ext cx="5176534" cy="551214"/>
                </a:xfrm>
                <a:prstGeom prst="flowChartMagneticDisk">
                  <a:avLst/>
                </a:prstGeom>
                <a:solidFill>
                  <a:srgbClr val="00305D"/>
                </a:solidFill>
                <a:ln w="12700" cap="flat" cmpd="sng" algn="ctr">
                  <a:solidFill>
                    <a:srgbClr val="009EE0">
                      <a:lumMod val="75000"/>
                    </a:srgbClr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03" name="Oval 302">
                  <a:extLst>
                    <a:ext uri="{FF2B5EF4-FFF2-40B4-BE49-F238E27FC236}">
                      <a16:creationId xmlns:a16="http://schemas.microsoft.com/office/drawing/2014/main" id="{B48FDE51-F270-CA5C-BB72-D8792FD0259B}"/>
                    </a:ext>
                  </a:extLst>
                </p:cNvPr>
                <p:cNvSpPr/>
                <p:nvPr/>
              </p:nvSpPr>
              <p:spPr>
                <a:xfrm flipH="1">
                  <a:off x="20928282" y="9747635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Oval 303">
                  <a:extLst>
                    <a:ext uri="{FF2B5EF4-FFF2-40B4-BE49-F238E27FC236}">
                      <a16:creationId xmlns:a16="http://schemas.microsoft.com/office/drawing/2014/main" id="{B148369C-7D7E-4F88-BD16-FAB7FC85BC9B}"/>
                    </a:ext>
                  </a:extLst>
                </p:cNvPr>
                <p:cNvSpPr/>
                <p:nvPr/>
              </p:nvSpPr>
              <p:spPr>
                <a:xfrm flipH="1">
                  <a:off x="21585009" y="9955670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Oval 304">
                  <a:extLst>
                    <a:ext uri="{FF2B5EF4-FFF2-40B4-BE49-F238E27FC236}">
                      <a16:creationId xmlns:a16="http://schemas.microsoft.com/office/drawing/2014/main" id="{4DCF8B3B-ADC3-119F-1222-0818B1B73E6D}"/>
                    </a:ext>
                  </a:extLst>
                </p:cNvPr>
                <p:cNvSpPr/>
                <p:nvPr/>
              </p:nvSpPr>
              <p:spPr>
                <a:xfrm flipH="1">
                  <a:off x="19745809" y="9851135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Oval 305">
                  <a:extLst>
                    <a:ext uri="{FF2B5EF4-FFF2-40B4-BE49-F238E27FC236}">
                      <a16:creationId xmlns:a16="http://schemas.microsoft.com/office/drawing/2014/main" id="{0C3EC018-A514-F9CB-66DC-0DEEC808D8E0}"/>
                    </a:ext>
                  </a:extLst>
                </p:cNvPr>
                <p:cNvSpPr/>
                <p:nvPr/>
              </p:nvSpPr>
              <p:spPr>
                <a:xfrm flipH="1">
                  <a:off x="20367639" y="9998935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07" name="Oval 306">
                  <a:extLst>
                    <a:ext uri="{FF2B5EF4-FFF2-40B4-BE49-F238E27FC236}">
                      <a16:creationId xmlns:a16="http://schemas.microsoft.com/office/drawing/2014/main" id="{D2BFECEF-35B5-9C5D-9BB6-33A0843D9990}"/>
                    </a:ext>
                  </a:extLst>
                </p:cNvPr>
                <p:cNvSpPr/>
                <p:nvPr/>
              </p:nvSpPr>
              <p:spPr>
                <a:xfrm flipH="1">
                  <a:off x="22354745" y="10034819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Oval 307">
                  <a:extLst>
                    <a:ext uri="{FF2B5EF4-FFF2-40B4-BE49-F238E27FC236}">
                      <a16:creationId xmlns:a16="http://schemas.microsoft.com/office/drawing/2014/main" id="{BBCD1C12-4D5F-2366-57A8-C5DC28CD56A4}"/>
                    </a:ext>
                  </a:extLst>
                </p:cNvPr>
                <p:cNvSpPr/>
                <p:nvPr/>
              </p:nvSpPr>
              <p:spPr>
                <a:xfrm flipH="1">
                  <a:off x="20986270" y="10352770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09" name="Oval 308">
                  <a:extLst>
                    <a:ext uri="{FF2B5EF4-FFF2-40B4-BE49-F238E27FC236}">
                      <a16:creationId xmlns:a16="http://schemas.microsoft.com/office/drawing/2014/main" id="{0E11717D-111C-9620-B267-E335BC1C266A}"/>
                    </a:ext>
                  </a:extLst>
                </p:cNvPr>
                <p:cNvSpPr/>
                <p:nvPr/>
              </p:nvSpPr>
              <p:spPr>
                <a:xfrm flipH="1">
                  <a:off x="22610396" y="10324599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10" name="Oval 309">
                  <a:extLst>
                    <a:ext uri="{FF2B5EF4-FFF2-40B4-BE49-F238E27FC236}">
                      <a16:creationId xmlns:a16="http://schemas.microsoft.com/office/drawing/2014/main" id="{B26E4E53-B5CC-9C7F-C67C-B808D9A1DA2E}"/>
                    </a:ext>
                  </a:extLst>
                </p:cNvPr>
                <p:cNvSpPr/>
                <p:nvPr/>
              </p:nvSpPr>
              <p:spPr>
                <a:xfrm flipH="1">
                  <a:off x="22728088" y="9851135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11" name="Oval 310">
                  <a:extLst>
                    <a:ext uri="{FF2B5EF4-FFF2-40B4-BE49-F238E27FC236}">
                      <a16:creationId xmlns:a16="http://schemas.microsoft.com/office/drawing/2014/main" id="{358F3901-D13A-6EE1-1139-5F0DD6FD108F}"/>
                    </a:ext>
                  </a:extLst>
                </p:cNvPr>
                <p:cNvSpPr/>
                <p:nvPr/>
              </p:nvSpPr>
              <p:spPr>
                <a:xfrm flipH="1">
                  <a:off x="19253912" y="10086288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12" name="Oval 311">
                  <a:extLst>
                    <a:ext uri="{FF2B5EF4-FFF2-40B4-BE49-F238E27FC236}">
                      <a16:creationId xmlns:a16="http://schemas.microsoft.com/office/drawing/2014/main" id="{5AF9D113-1F5D-C801-F6A3-6ADB22D5CA6B}"/>
                    </a:ext>
                  </a:extLst>
                </p:cNvPr>
                <p:cNvSpPr/>
                <p:nvPr/>
              </p:nvSpPr>
              <p:spPr>
                <a:xfrm flipH="1">
                  <a:off x="21790624" y="10349483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13" name="Oval 312">
                  <a:extLst>
                    <a:ext uri="{FF2B5EF4-FFF2-40B4-BE49-F238E27FC236}">
                      <a16:creationId xmlns:a16="http://schemas.microsoft.com/office/drawing/2014/main" id="{F2D85592-1F07-DF3B-7873-F327E3E6A0EE}"/>
                    </a:ext>
                  </a:extLst>
                </p:cNvPr>
                <p:cNvSpPr/>
                <p:nvPr/>
              </p:nvSpPr>
              <p:spPr>
                <a:xfrm flipH="1">
                  <a:off x="18007314" y="9936425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14" name="Oval 313">
                  <a:extLst>
                    <a:ext uri="{FF2B5EF4-FFF2-40B4-BE49-F238E27FC236}">
                      <a16:creationId xmlns:a16="http://schemas.microsoft.com/office/drawing/2014/main" id="{6AB05C80-A207-7D32-A916-267F8E3D47FF}"/>
                    </a:ext>
                  </a:extLst>
                </p:cNvPr>
                <p:cNvSpPr/>
                <p:nvPr/>
              </p:nvSpPr>
              <p:spPr>
                <a:xfrm flipH="1">
                  <a:off x="18323756" y="10240431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Oval 314">
                  <a:extLst>
                    <a:ext uri="{FF2B5EF4-FFF2-40B4-BE49-F238E27FC236}">
                      <a16:creationId xmlns:a16="http://schemas.microsoft.com/office/drawing/2014/main" id="{779BF74A-C553-AEB8-0D6A-9217D575DF75}"/>
                    </a:ext>
                  </a:extLst>
                </p:cNvPr>
                <p:cNvSpPr/>
                <p:nvPr/>
              </p:nvSpPr>
              <p:spPr>
                <a:xfrm flipH="1">
                  <a:off x="19402891" y="9813605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Oval 315">
                  <a:extLst>
                    <a:ext uri="{FF2B5EF4-FFF2-40B4-BE49-F238E27FC236}">
                      <a16:creationId xmlns:a16="http://schemas.microsoft.com/office/drawing/2014/main" id="{741D3B51-37C8-68CE-A130-57C9FD627C60}"/>
                    </a:ext>
                  </a:extLst>
                </p:cNvPr>
                <p:cNvSpPr/>
                <p:nvPr/>
              </p:nvSpPr>
              <p:spPr>
                <a:xfrm flipH="1">
                  <a:off x="19805130" y="10284984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17" name="Oval 316">
                  <a:extLst>
                    <a:ext uri="{FF2B5EF4-FFF2-40B4-BE49-F238E27FC236}">
                      <a16:creationId xmlns:a16="http://schemas.microsoft.com/office/drawing/2014/main" id="{0F602F08-3A61-02B3-DEBA-3E4E039AAA57}"/>
                    </a:ext>
                  </a:extLst>
                </p:cNvPr>
                <p:cNvSpPr/>
                <p:nvPr/>
              </p:nvSpPr>
              <p:spPr>
                <a:xfrm flipH="1">
                  <a:off x="20224690" y="10529100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18" name="Oval 317">
                  <a:extLst>
                    <a:ext uri="{FF2B5EF4-FFF2-40B4-BE49-F238E27FC236}">
                      <a16:creationId xmlns:a16="http://schemas.microsoft.com/office/drawing/2014/main" id="{0B46C7E2-6D74-0719-9DAD-EA4D305E8A32}"/>
                    </a:ext>
                  </a:extLst>
                </p:cNvPr>
                <p:cNvSpPr/>
                <p:nvPr/>
              </p:nvSpPr>
              <p:spPr>
                <a:xfrm flipH="1">
                  <a:off x="18457592" y="9817035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19" name="Oval 318">
                  <a:extLst>
                    <a:ext uri="{FF2B5EF4-FFF2-40B4-BE49-F238E27FC236}">
                      <a16:creationId xmlns:a16="http://schemas.microsoft.com/office/drawing/2014/main" id="{0D066C54-525C-DFD0-E679-619A5C648FAF}"/>
                    </a:ext>
                  </a:extLst>
                </p:cNvPr>
                <p:cNvSpPr/>
                <p:nvPr/>
              </p:nvSpPr>
              <p:spPr>
                <a:xfrm flipH="1">
                  <a:off x="18972307" y="9805621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Oval 319">
                  <a:extLst>
                    <a:ext uri="{FF2B5EF4-FFF2-40B4-BE49-F238E27FC236}">
                      <a16:creationId xmlns:a16="http://schemas.microsoft.com/office/drawing/2014/main" id="{FC72D199-ADC2-085F-B432-417A6EF2E1CD}"/>
                    </a:ext>
                  </a:extLst>
                </p:cNvPr>
                <p:cNvSpPr/>
                <p:nvPr/>
              </p:nvSpPr>
              <p:spPr>
                <a:xfrm flipH="1">
                  <a:off x="18811327" y="10055639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21" name="Oval 320">
                  <a:extLst>
                    <a:ext uri="{FF2B5EF4-FFF2-40B4-BE49-F238E27FC236}">
                      <a16:creationId xmlns:a16="http://schemas.microsoft.com/office/drawing/2014/main" id="{1B6E99C3-1BB4-3CBF-6DAE-1779F2624AC7}"/>
                    </a:ext>
                  </a:extLst>
                </p:cNvPr>
                <p:cNvSpPr/>
                <p:nvPr/>
              </p:nvSpPr>
              <p:spPr>
                <a:xfrm flipH="1">
                  <a:off x="19160143" y="10477768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22" name="Oval 321">
                  <a:extLst>
                    <a:ext uri="{FF2B5EF4-FFF2-40B4-BE49-F238E27FC236}">
                      <a16:creationId xmlns:a16="http://schemas.microsoft.com/office/drawing/2014/main" id="{C6417CB5-A635-9B5D-1C49-EA5837E943CA}"/>
                    </a:ext>
                  </a:extLst>
                </p:cNvPr>
                <p:cNvSpPr/>
                <p:nvPr/>
              </p:nvSpPr>
              <p:spPr>
                <a:xfrm flipH="1">
                  <a:off x="19334632" y="10278525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23" name="Oval 322">
                  <a:extLst>
                    <a:ext uri="{FF2B5EF4-FFF2-40B4-BE49-F238E27FC236}">
                      <a16:creationId xmlns:a16="http://schemas.microsoft.com/office/drawing/2014/main" id="{774D89F5-7316-3BA9-573A-457BC03263CF}"/>
                    </a:ext>
                  </a:extLst>
                </p:cNvPr>
                <p:cNvSpPr/>
                <p:nvPr/>
              </p:nvSpPr>
              <p:spPr>
                <a:xfrm flipH="1">
                  <a:off x="20177893" y="9833062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24" name="Oval 323">
                  <a:extLst>
                    <a:ext uri="{FF2B5EF4-FFF2-40B4-BE49-F238E27FC236}">
                      <a16:creationId xmlns:a16="http://schemas.microsoft.com/office/drawing/2014/main" id="{68D28AFA-1492-2303-993E-B871BD47AF3F}"/>
                    </a:ext>
                  </a:extLst>
                </p:cNvPr>
                <p:cNvSpPr/>
                <p:nvPr/>
              </p:nvSpPr>
              <p:spPr>
                <a:xfrm flipH="1">
                  <a:off x="20530418" y="10275232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25" name="Oval 324">
                  <a:extLst>
                    <a:ext uri="{FF2B5EF4-FFF2-40B4-BE49-F238E27FC236}">
                      <a16:creationId xmlns:a16="http://schemas.microsoft.com/office/drawing/2014/main" id="{55774FBA-F052-D609-1304-94E5C29C82F0}"/>
                    </a:ext>
                  </a:extLst>
                </p:cNvPr>
                <p:cNvSpPr/>
                <p:nvPr/>
              </p:nvSpPr>
              <p:spPr>
                <a:xfrm flipH="1">
                  <a:off x="21573470" y="9710242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26" name="Oval 325">
                  <a:extLst>
                    <a:ext uri="{FF2B5EF4-FFF2-40B4-BE49-F238E27FC236}">
                      <a16:creationId xmlns:a16="http://schemas.microsoft.com/office/drawing/2014/main" id="{97DAC721-0F80-DBCA-F9FF-048F78AD07CE}"/>
                    </a:ext>
                  </a:extLst>
                </p:cNvPr>
                <p:cNvSpPr/>
                <p:nvPr/>
              </p:nvSpPr>
              <p:spPr>
                <a:xfrm flipH="1">
                  <a:off x="21945191" y="10026463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27" name="Oval 326">
                  <a:extLst>
                    <a:ext uri="{FF2B5EF4-FFF2-40B4-BE49-F238E27FC236}">
                      <a16:creationId xmlns:a16="http://schemas.microsoft.com/office/drawing/2014/main" id="{E2555839-6CBA-4D08-4A75-3512867A2469}"/>
                    </a:ext>
                  </a:extLst>
                </p:cNvPr>
                <p:cNvSpPr/>
                <p:nvPr/>
              </p:nvSpPr>
              <p:spPr>
                <a:xfrm flipH="1">
                  <a:off x="22316912" y="10342684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28" name="Oval 327">
                  <a:extLst>
                    <a:ext uri="{FF2B5EF4-FFF2-40B4-BE49-F238E27FC236}">
                      <a16:creationId xmlns:a16="http://schemas.microsoft.com/office/drawing/2014/main" id="{3506EC45-08C3-C4C8-C191-E0B4B7869145}"/>
                    </a:ext>
                  </a:extLst>
                </p:cNvPr>
                <p:cNvSpPr/>
                <p:nvPr/>
              </p:nvSpPr>
              <p:spPr>
                <a:xfrm flipH="1">
                  <a:off x="20986267" y="10567742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Oval 328">
                  <a:extLst>
                    <a:ext uri="{FF2B5EF4-FFF2-40B4-BE49-F238E27FC236}">
                      <a16:creationId xmlns:a16="http://schemas.microsoft.com/office/drawing/2014/main" id="{71A02D2B-09FD-858D-7DAC-E142656EF8B7}"/>
                    </a:ext>
                  </a:extLst>
                </p:cNvPr>
                <p:cNvSpPr/>
                <p:nvPr/>
              </p:nvSpPr>
              <p:spPr>
                <a:xfrm flipH="1">
                  <a:off x="21211583" y="9806634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30" name="Oval 329">
                  <a:extLst>
                    <a:ext uri="{FF2B5EF4-FFF2-40B4-BE49-F238E27FC236}">
                      <a16:creationId xmlns:a16="http://schemas.microsoft.com/office/drawing/2014/main" id="{E2FC76FF-00F4-8185-0931-8619CEFE2B6A}"/>
                    </a:ext>
                  </a:extLst>
                </p:cNvPr>
                <p:cNvSpPr/>
                <p:nvPr/>
              </p:nvSpPr>
              <p:spPr>
                <a:xfrm flipH="1">
                  <a:off x="20922957" y="9965599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31" name="Oval 330">
                  <a:extLst>
                    <a:ext uri="{FF2B5EF4-FFF2-40B4-BE49-F238E27FC236}">
                      <a16:creationId xmlns:a16="http://schemas.microsoft.com/office/drawing/2014/main" id="{FAC0ADDC-ADC0-33CE-9EC1-F5CF6A5DC0AA}"/>
                    </a:ext>
                  </a:extLst>
                </p:cNvPr>
                <p:cNvSpPr/>
                <p:nvPr/>
              </p:nvSpPr>
              <p:spPr>
                <a:xfrm flipH="1">
                  <a:off x="21294679" y="10281820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32" name="Oval 331">
                  <a:extLst>
                    <a:ext uri="{FF2B5EF4-FFF2-40B4-BE49-F238E27FC236}">
                      <a16:creationId xmlns:a16="http://schemas.microsoft.com/office/drawing/2014/main" id="{139952B9-999D-2AAD-547C-47CDE5F9B80A}"/>
                    </a:ext>
                  </a:extLst>
                </p:cNvPr>
                <p:cNvSpPr/>
                <p:nvPr/>
              </p:nvSpPr>
              <p:spPr>
                <a:xfrm flipH="1">
                  <a:off x="21538858" y="10122178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33" name="Oval 332">
                  <a:extLst>
                    <a:ext uri="{FF2B5EF4-FFF2-40B4-BE49-F238E27FC236}">
                      <a16:creationId xmlns:a16="http://schemas.microsoft.com/office/drawing/2014/main" id="{945BB3CA-157C-B3AF-7E46-D725D277E1C2}"/>
                    </a:ext>
                  </a:extLst>
                </p:cNvPr>
                <p:cNvSpPr/>
                <p:nvPr/>
              </p:nvSpPr>
              <p:spPr>
                <a:xfrm flipH="1">
                  <a:off x="22206842" y="9797033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34" name="Oval 333">
                  <a:extLst>
                    <a:ext uri="{FF2B5EF4-FFF2-40B4-BE49-F238E27FC236}">
                      <a16:creationId xmlns:a16="http://schemas.microsoft.com/office/drawing/2014/main" id="{6B6BC95B-C65B-93FC-5AB5-234598864F3C}"/>
                    </a:ext>
                  </a:extLst>
                </p:cNvPr>
                <p:cNvSpPr/>
                <p:nvPr/>
              </p:nvSpPr>
              <p:spPr>
                <a:xfrm flipH="1">
                  <a:off x="18613247" y="10337133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35" name="Oval 334">
                  <a:extLst>
                    <a:ext uri="{FF2B5EF4-FFF2-40B4-BE49-F238E27FC236}">
                      <a16:creationId xmlns:a16="http://schemas.microsoft.com/office/drawing/2014/main" id="{21C73C03-3EBA-11FE-7898-3127F11ECAD4}"/>
                    </a:ext>
                  </a:extLst>
                </p:cNvPr>
                <p:cNvSpPr/>
                <p:nvPr/>
              </p:nvSpPr>
              <p:spPr>
                <a:xfrm flipH="1">
                  <a:off x="21502974" y="9661902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36" name="Oval 335">
                  <a:extLst>
                    <a:ext uri="{FF2B5EF4-FFF2-40B4-BE49-F238E27FC236}">
                      <a16:creationId xmlns:a16="http://schemas.microsoft.com/office/drawing/2014/main" id="{A5A4F70B-7EC2-70F0-FE66-C1B5DBD5855E}"/>
                    </a:ext>
                  </a:extLst>
                </p:cNvPr>
                <p:cNvSpPr/>
                <p:nvPr/>
              </p:nvSpPr>
              <p:spPr>
                <a:xfrm flipH="1">
                  <a:off x="22159701" y="9869938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37" name="Oval 336">
                  <a:extLst>
                    <a:ext uri="{FF2B5EF4-FFF2-40B4-BE49-F238E27FC236}">
                      <a16:creationId xmlns:a16="http://schemas.microsoft.com/office/drawing/2014/main" id="{DB908802-2F9B-1D36-09CB-4EC2C2C61C9D}"/>
                    </a:ext>
                  </a:extLst>
                </p:cNvPr>
                <p:cNvSpPr/>
                <p:nvPr/>
              </p:nvSpPr>
              <p:spPr>
                <a:xfrm flipH="1">
                  <a:off x="20320501" y="9765402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38" name="Oval 337">
                  <a:extLst>
                    <a:ext uri="{FF2B5EF4-FFF2-40B4-BE49-F238E27FC236}">
                      <a16:creationId xmlns:a16="http://schemas.microsoft.com/office/drawing/2014/main" id="{67D01D4F-1EA8-4C2F-A119-8FA3C1FED502}"/>
                    </a:ext>
                  </a:extLst>
                </p:cNvPr>
                <p:cNvSpPr/>
                <p:nvPr/>
              </p:nvSpPr>
              <p:spPr>
                <a:xfrm flipH="1">
                  <a:off x="20942331" y="9913202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39" name="Oval 338">
                  <a:extLst>
                    <a:ext uri="{FF2B5EF4-FFF2-40B4-BE49-F238E27FC236}">
                      <a16:creationId xmlns:a16="http://schemas.microsoft.com/office/drawing/2014/main" id="{C46FB299-4F21-BAF5-DBEB-680BDC66B37C}"/>
                    </a:ext>
                  </a:extLst>
                </p:cNvPr>
                <p:cNvSpPr/>
                <p:nvPr/>
              </p:nvSpPr>
              <p:spPr>
                <a:xfrm flipH="1">
                  <a:off x="22929437" y="9949086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40" name="Oval 339">
                  <a:extLst>
                    <a:ext uri="{FF2B5EF4-FFF2-40B4-BE49-F238E27FC236}">
                      <a16:creationId xmlns:a16="http://schemas.microsoft.com/office/drawing/2014/main" id="{04251418-6CCA-8BB6-AAB1-F5D4587710DA}"/>
                    </a:ext>
                  </a:extLst>
                </p:cNvPr>
                <p:cNvSpPr/>
                <p:nvPr/>
              </p:nvSpPr>
              <p:spPr>
                <a:xfrm flipH="1">
                  <a:off x="21560962" y="10267038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41" name="Oval 340">
                  <a:extLst>
                    <a:ext uri="{FF2B5EF4-FFF2-40B4-BE49-F238E27FC236}">
                      <a16:creationId xmlns:a16="http://schemas.microsoft.com/office/drawing/2014/main" id="{B03B2891-D3F3-3D32-F8DD-AC190FC4DB04}"/>
                    </a:ext>
                  </a:extLst>
                </p:cNvPr>
                <p:cNvSpPr/>
                <p:nvPr/>
              </p:nvSpPr>
              <p:spPr>
                <a:xfrm flipH="1">
                  <a:off x="19828604" y="10000555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42" name="Oval 341">
                  <a:extLst>
                    <a:ext uri="{FF2B5EF4-FFF2-40B4-BE49-F238E27FC236}">
                      <a16:creationId xmlns:a16="http://schemas.microsoft.com/office/drawing/2014/main" id="{4469D084-8734-86AB-ECA7-F0BAFCFCFDED}"/>
                    </a:ext>
                  </a:extLst>
                </p:cNvPr>
                <p:cNvSpPr/>
                <p:nvPr/>
              </p:nvSpPr>
              <p:spPr>
                <a:xfrm flipH="1">
                  <a:off x="22365316" y="10263751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43" name="Oval 342">
                  <a:extLst>
                    <a:ext uri="{FF2B5EF4-FFF2-40B4-BE49-F238E27FC236}">
                      <a16:creationId xmlns:a16="http://schemas.microsoft.com/office/drawing/2014/main" id="{196CA2EB-12A5-E1C3-4729-73A2E65525E2}"/>
                    </a:ext>
                  </a:extLst>
                </p:cNvPr>
                <p:cNvSpPr/>
                <p:nvPr/>
              </p:nvSpPr>
              <p:spPr>
                <a:xfrm flipH="1">
                  <a:off x="18582007" y="9850693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44" name="Oval 343">
                  <a:extLst>
                    <a:ext uri="{FF2B5EF4-FFF2-40B4-BE49-F238E27FC236}">
                      <a16:creationId xmlns:a16="http://schemas.microsoft.com/office/drawing/2014/main" id="{01AE84C9-DEDB-1D66-115F-8D976C76B28F}"/>
                    </a:ext>
                  </a:extLst>
                </p:cNvPr>
                <p:cNvSpPr/>
                <p:nvPr/>
              </p:nvSpPr>
              <p:spPr>
                <a:xfrm flipH="1">
                  <a:off x="18898448" y="10154698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45" name="Oval 344">
                  <a:extLst>
                    <a:ext uri="{FF2B5EF4-FFF2-40B4-BE49-F238E27FC236}">
                      <a16:creationId xmlns:a16="http://schemas.microsoft.com/office/drawing/2014/main" id="{6F24FD8D-BF3C-5D81-DBDE-ECBECAEA25CA}"/>
                    </a:ext>
                  </a:extLst>
                </p:cNvPr>
                <p:cNvSpPr/>
                <p:nvPr/>
              </p:nvSpPr>
              <p:spPr>
                <a:xfrm flipH="1">
                  <a:off x="19977583" y="9727873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Oval 345">
                  <a:extLst>
                    <a:ext uri="{FF2B5EF4-FFF2-40B4-BE49-F238E27FC236}">
                      <a16:creationId xmlns:a16="http://schemas.microsoft.com/office/drawing/2014/main" id="{81B22D8C-65BC-AA16-6815-B2881E418E4E}"/>
                    </a:ext>
                  </a:extLst>
                </p:cNvPr>
                <p:cNvSpPr/>
                <p:nvPr/>
              </p:nvSpPr>
              <p:spPr>
                <a:xfrm flipH="1">
                  <a:off x="20379823" y="10199251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Oval 346">
                  <a:extLst>
                    <a:ext uri="{FF2B5EF4-FFF2-40B4-BE49-F238E27FC236}">
                      <a16:creationId xmlns:a16="http://schemas.microsoft.com/office/drawing/2014/main" id="{EB19A44C-37B5-00AD-38B7-FC6982D22A70}"/>
                    </a:ext>
                  </a:extLst>
                </p:cNvPr>
                <p:cNvSpPr/>
                <p:nvPr/>
              </p:nvSpPr>
              <p:spPr>
                <a:xfrm flipH="1">
                  <a:off x="20799382" y="10443368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48" name="Oval 347">
                  <a:extLst>
                    <a:ext uri="{FF2B5EF4-FFF2-40B4-BE49-F238E27FC236}">
                      <a16:creationId xmlns:a16="http://schemas.microsoft.com/office/drawing/2014/main" id="{2D7353CC-826B-EA97-3426-7C68B5285DF8}"/>
                    </a:ext>
                  </a:extLst>
                </p:cNvPr>
                <p:cNvSpPr/>
                <p:nvPr/>
              </p:nvSpPr>
              <p:spPr>
                <a:xfrm flipH="1">
                  <a:off x="19032284" y="9731303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Oval 348">
                  <a:extLst>
                    <a:ext uri="{FF2B5EF4-FFF2-40B4-BE49-F238E27FC236}">
                      <a16:creationId xmlns:a16="http://schemas.microsoft.com/office/drawing/2014/main" id="{2B71B231-7C9F-784A-0176-F0B6AC8FC974}"/>
                    </a:ext>
                  </a:extLst>
                </p:cNvPr>
                <p:cNvSpPr/>
                <p:nvPr/>
              </p:nvSpPr>
              <p:spPr>
                <a:xfrm flipH="1">
                  <a:off x="19546999" y="9719889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50" name="Oval 349">
                  <a:extLst>
                    <a:ext uri="{FF2B5EF4-FFF2-40B4-BE49-F238E27FC236}">
                      <a16:creationId xmlns:a16="http://schemas.microsoft.com/office/drawing/2014/main" id="{33753302-C520-3A06-0196-786F70440DF0}"/>
                    </a:ext>
                  </a:extLst>
                </p:cNvPr>
                <p:cNvSpPr/>
                <p:nvPr/>
              </p:nvSpPr>
              <p:spPr>
                <a:xfrm flipH="1">
                  <a:off x="19386020" y="9969906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51" name="Oval 350">
                  <a:extLst>
                    <a:ext uri="{FF2B5EF4-FFF2-40B4-BE49-F238E27FC236}">
                      <a16:creationId xmlns:a16="http://schemas.microsoft.com/office/drawing/2014/main" id="{CCDDEA04-4B42-240B-E142-D82B2FFEFF0A}"/>
                    </a:ext>
                  </a:extLst>
                </p:cNvPr>
                <p:cNvSpPr/>
                <p:nvPr/>
              </p:nvSpPr>
              <p:spPr>
                <a:xfrm flipH="1">
                  <a:off x="19734835" y="10392036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52" name="Oval 351">
                  <a:extLst>
                    <a:ext uri="{FF2B5EF4-FFF2-40B4-BE49-F238E27FC236}">
                      <a16:creationId xmlns:a16="http://schemas.microsoft.com/office/drawing/2014/main" id="{D7B6BE8E-4A49-302B-1F7B-626FF9B6D107}"/>
                    </a:ext>
                  </a:extLst>
                </p:cNvPr>
                <p:cNvSpPr/>
                <p:nvPr/>
              </p:nvSpPr>
              <p:spPr>
                <a:xfrm flipH="1">
                  <a:off x="19872362" y="10056002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53" name="Oval 352">
                  <a:extLst>
                    <a:ext uri="{FF2B5EF4-FFF2-40B4-BE49-F238E27FC236}">
                      <a16:creationId xmlns:a16="http://schemas.microsoft.com/office/drawing/2014/main" id="{A765B797-05CD-9B94-AF54-DDF932AD0DBB}"/>
                    </a:ext>
                  </a:extLst>
                </p:cNvPr>
                <p:cNvSpPr/>
                <p:nvPr/>
              </p:nvSpPr>
              <p:spPr>
                <a:xfrm flipH="1">
                  <a:off x="20752585" y="9747330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54" name="Oval 353">
                  <a:extLst>
                    <a:ext uri="{FF2B5EF4-FFF2-40B4-BE49-F238E27FC236}">
                      <a16:creationId xmlns:a16="http://schemas.microsoft.com/office/drawing/2014/main" id="{7729F81A-0672-66CF-92DB-0ECE3F17EB97}"/>
                    </a:ext>
                  </a:extLst>
                </p:cNvPr>
                <p:cNvSpPr/>
                <p:nvPr/>
              </p:nvSpPr>
              <p:spPr>
                <a:xfrm flipH="1">
                  <a:off x="21105111" y="10189499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Oval 354">
                  <a:extLst>
                    <a:ext uri="{FF2B5EF4-FFF2-40B4-BE49-F238E27FC236}">
                      <a16:creationId xmlns:a16="http://schemas.microsoft.com/office/drawing/2014/main" id="{5BCD616D-C514-3F2C-E11D-9C3584EC01C2}"/>
                    </a:ext>
                  </a:extLst>
                </p:cNvPr>
                <p:cNvSpPr/>
                <p:nvPr/>
              </p:nvSpPr>
              <p:spPr>
                <a:xfrm flipH="1">
                  <a:off x="22148162" y="9624510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Oval 355">
                  <a:extLst>
                    <a:ext uri="{FF2B5EF4-FFF2-40B4-BE49-F238E27FC236}">
                      <a16:creationId xmlns:a16="http://schemas.microsoft.com/office/drawing/2014/main" id="{6CF9289A-C143-F912-1F51-E1A12F5D2135}"/>
                    </a:ext>
                  </a:extLst>
                </p:cNvPr>
                <p:cNvSpPr/>
                <p:nvPr/>
              </p:nvSpPr>
              <p:spPr>
                <a:xfrm flipH="1">
                  <a:off x="22519883" y="9940731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57" name="Oval 356">
                  <a:extLst>
                    <a:ext uri="{FF2B5EF4-FFF2-40B4-BE49-F238E27FC236}">
                      <a16:creationId xmlns:a16="http://schemas.microsoft.com/office/drawing/2014/main" id="{4EF415A8-CC7B-BB5C-E810-C81B6AEEC4AA}"/>
                    </a:ext>
                  </a:extLst>
                </p:cNvPr>
                <p:cNvSpPr/>
                <p:nvPr/>
              </p:nvSpPr>
              <p:spPr>
                <a:xfrm flipH="1">
                  <a:off x="22891604" y="10256951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58" name="Oval 357">
                  <a:extLst>
                    <a:ext uri="{FF2B5EF4-FFF2-40B4-BE49-F238E27FC236}">
                      <a16:creationId xmlns:a16="http://schemas.microsoft.com/office/drawing/2014/main" id="{DF1B5DCC-4399-4336-7EC4-702B4DC31730}"/>
                    </a:ext>
                  </a:extLst>
                </p:cNvPr>
                <p:cNvSpPr/>
                <p:nvPr/>
              </p:nvSpPr>
              <p:spPr>
                <a:xfrm flipH="1">
                  <a:off x="21560959" y="10482010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59" name="Oval 358">
                  <a:extLst>
                    <a:ext uri="{FF2B5EF4-FFF2-40B4-BE49-F238E27FC236}">
                      <a16:creationId xmlns:a16="http://schemas.microsoft.com/office/drawing/2014/main" id="{88A5ADA3-C338-66DF-6127-EE3878300171}"/>
                    </a:ext>
                  </a:extLst>
                </p:cNvPr>
                <p:cNvSpPr/>
                <p:nvPr/>
              </p:nvSpPr>
              <p:spPr>
                <a:xfrm flipH="1">
                  <a:off x="21861753" y="9783979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60" name="Oval 359">
                  <a:extLst>
                    <a:ext uri="{FF2B5EF4-FFF2-40B4-BE49-F238E27FC236}">
                      <a16:creationId xmlns:a16="http://schemas.microsoft.com/office/drawing/2014/main" id="{35719D21-7C57-FDCB-BB7B-1BE9CCA86DA9}"/>
                    </a:ext>
                  </a:extLst>
                </p:cNvPr>
                <p:cNvSpPr/>
                <p:nvPr/>
              </p:nvSpPr>
              <p:spPr>
                <a:xfrm flipH="1">
                  <a:off x="21585009" y="10095054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61" name="Oval 360">
                  <a:extLst>
                    <a:ext uri="{FF2B5EF4-FFF2-40B4-BE49-F238E27FC236}">
                      <a16:creationId xmlns:a16="http://schemas.microsoft.com/office/drawing/2014/main" id="{10EFBD84-F836-CE8B-DB50-F7E1CC1D7436}"/>
                    </a:ext>
                  </a:extLst>
                </p:cNvPr>
                <p:cNvSpPr/>
                <p:nvPr/>
              </p:nvSpPr>
              <p:spPr>
                <a:xfrm flipH="1">
                  <a:off x="22080764" y="10033489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62" name="Oval 361">
                  <a:extLst>
                    <a:ext uri="{FF2B5EF4-FFF2-40B4-BE49-F238E27FC236}">
                      <a16:creationId xmlns:a16="http://schemas.microsoft.com/office/drawing/2014/main" id="{1C0F45B4-32CA-F0F2-5A30-D14130B61D76}"/>
                    </a:ext>
                  </a:extLst>
                </p:cNvPr>
                <p:cNvSpPr/>
                <p:nvPr/>
              </p:nvSpPr>
              <p:spPr>
                <a:xfrm flipH="1">
                  <a:off x="22079903" y="10089429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63" name="Oval 362">
                  <a:extLst>
                    <a:ext uri="{FF2B5EF4-FFF2-40B4-BE49-F238E27FC236}">
                      <a16:creationId xmlns:a16="http://schemas.microsoft.com/office/drawing/2014/main" id="{65D33614-E448-3403-5F91-CB3030D9E52B}"/>
                    </a:ext>
                  </a:extLst>
                </p:cNvPr>
                <p:cNvSpPr/>
                <p:nvPr/>
              </p:nvSpPr>
              <p:spPr>
                <a:xfrm flipH="1">
                  <a:off x="22781534" y="9711300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Oval 363">
                  <a:extLst>
                    <a:ext uri="{FF2B5EF4-FFF2-40B4-BE49-F238E27FC236}">
                      <a16:creationId xmlns:a16="http://schemas.microsoft.com/office/drawing/2014/main" id="{6DA5FDD3-98D7-E394-ED13-E219E37E9E76}"/>
                    </a:ext>
                  </a:extLst>
                </p:cNvPr>
                <p:cNvSpPr/>
                <p:nvPr/>
              </p:nvSpPr>
              <p:spPr>
                <a:xfrm flipH="1">
                  <a:off x="19187939" y="10251401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65" name="Oval 364">
                  <a:extLst>
                    <a:ext uri="{FF2B5EF4-FFF2-40B4-BE49-F238E27FC236}">
                      <a16:creationId xmlns:a16="http://schemas.microsoft.com/office/drawing/2014/main" id="{D2C5A7A8-1984-09ED-A931-4D26146FD094}"/>
                    </a:ext>
                  </a:extLst>
                </p:cNvPr>
                <p:cNvSpPr/>
                <p:nvPr/>
              </p:nvSpPr>
              <p:spPr>
                <a:xfrm flipH="1">
                  <a:off x="20703430" y="9627543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66" name="Oval 365">
                  <a:extLst>
                    <a:ext uri="{FF2B5EF4-FFF2-40B4-BE49-F238E27FC236}">
                      <a16:creationId xmlns:a16="http://schemas.microsoft.com/office/drawing/2014/main" id="{D9552691-E37D-ED57-427E-63D9119464A9}"/>
                    </a:ext>
                  </a:extLst>
                </p:cNvPr>
                <p:cNvSpPr/>
                <p:nvPr/>
              </p:nvSpPr>
              <p:spPr>
                <a:xfrm flipH="1">
                  <a:off x="21360157" y="9835579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Oval 366">
                  <a:extLst>
                    <a:ext uri="{FF2B5EF4-FFF2-40B4-BE49-F238E27FC236}">
                      <a16:creationId xmlns:a16="http://schemas.microsoft.com/office/drawing/2014/main" id="{BF83CD23-D5C7-8AED-6779-216C02020057}"/>
                    </a:ext>
                  </a:extLst>
                </p:cNvPr>
                <p:cNvSpPr/>
                <p:nvPr/>
              </p:nvSpPr>
              <p:spPr>
                <a:xfrm flipH="1">
                  <a:off x="19520956" y="9731043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Oval 367">
                  <a:extLst>
                    <a:ext uri="{FF2B5EF4-FFF2-40B4-BE49-F238E27FC236}">
                      <a16:creationId xmlns:a16="http://schemas.microsoft.com/office/drawing/2014/main" id="{7E4CFB15-1273-962F-8B19-03D6DE99ED79}"/>
                    </a:ext>
                  </a:extLst>
                </p:cNvPr>
                <p:cNvSpPr/>
                <p:nvPr/>
              </p:nvSpPr>
              <p:spPr>
                <a:xfrm flipH="1">
                  <a:off x="20142787" y="9878843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69" name="Oval 368">
                  <a:extLst>
                    <a:ext uri="{FF2B5EF4-FFF2-40B4-BE49-F238E27FC236}">
                      <a16:creationId xmlns:a16="http://schemas.microsoft.com/office/drawing/2014/main" id="{15D64EEC-BD57-A390-63E4-5A0E747A6E9B}"/>
                    </a:ext>
                  </a:extLst>
                </p:cNvPr>
                <p:cNvSpPr/>
                <p:nvPr/>
              </p:nvSpPr>
              <p:spPr>
                <a:xfrm flipH="1">
                  <a:off x="22199590" y="9973778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Oval 369">
                  <a:extLst>
                    <a:ext uri="{FF2B5EF4-FFF2-40B4-BE49-F238E27FC236}">
                      <a16:creationId xmlns:a16="http://schemas.microsoft.com/office/drawing/2014/main" id="{E347A88F-5BE7-7521-65BF-0DD7152788D0}"/>
                    </a:ext>
                  </a:extLst>
                </p:cNvPr>
                <p:cNvSpPr/>
                <p:nvPr/>
              </p:nvSpPr>
              <p:spPr>
                <a:xfrm flipH="1">
                  <a:off x="20761417" y="10232679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B05ED054-595D-D002-8887-F957E84E151E}"/>
                    </a:ext>
                  </a:extLst>
                </p:cNvPr>
                <p:cNvSpPr/>
                <p:nvPr/>
              </p:nvSpPr>
              <p:spPr>
                <a:xfrm flipH="1">
                  <a:off x="22385544" y="10204507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72" name="Oval 371">
                  <a:extLst>
                    <a:ext uri="{FF2B5EF4-FFF2-40B4-BE49-F238E27FC236}">
                      <a16:creationId xmlns:a16="http://schemas.microsoft.com/office/drawing/2014/main" id="{AA66F8A6-EE5D-1A43-F15B-F6CCFE7B520F}"/>
                    </a:ext>
                  </a:extLst>
                </p:cNvPr>
                <p:cNvSpPr/>
                <p:nvPr/>
              </p:nvSpPr>
              <p:spPr>
                <a:xfrm flipH="1">
                  <a:off x="22503236" y="9731043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73" name="Oval 372">
                  <a:extLst>
                    <a:ext uri="{FF2B5EF4-FFF2-40B4-BE49-F238E27FC236}">
                      <a16:creationId xmlns:a16="http://schemas.microsoft.com/office/drawing/2014/main" id="{778CDC54-096A-77E3-139A-56BEE2D052C9}"/>
                    </a:ext>
                  </a:extLst>
                </p:cNvPr>
                <p:cNvSpPr/>
                <p:nvPr/>
              </p:nvSpPr>
              <p:spPr>
                <a:xfrm flipH="1">
                  <a:off x="19029060" y="9966196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74" name="Oval 373">
                  <a:extLst>
                    <a:ext uri="{FF2B5EF4-FFF2-40B4-BE49-F238E27FC236}">
                      <a16:creationId xmlns:a16="http://schemas.microsoft.com/office/drawing/2014/main" id="{1E6D7DBE-3A72-0661-FD97-05002E2C8948}"/>
                    </a:ext>
                  </a:extLst>
                </p:cNvPr>
                <p:cNvSpPr/>
                <p:nvPr/>
              </p:nvSpPr>
              <p:spPr>
                <a:xfrm flipH="1">
                  <a:off x="22874957" y="10047264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75" name="Oval 374">
                  <a:extLst>
                    <a:ext uri="{FF2B5EF4-FFF2-40B4-BE49-F238E27FC236}">
                      <a16:creationId xmlns:a16="http://schemas.microsoft.com/office/drawing/2014/main" id="{577CFD50-F06A-07E3-AE00-F9C4951DB5BC}"/>
                    </a:ext>
                  </a:extLst>
                </p:cNvPr>
                <p:cNvSpPr/>
                <p:nvPr/>
              </p:nvSpPr>
              <p:spPr>
                <a:xfrm flipH="1">
                  <a:off x="21565772" y="10229392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76" name="Oval 375">
                  <a:extLst>
                    <a:ext uri="{FF2B5EF4-FFF2-40B4-BE49-F238E27FC236}">
                      <a16:creationId xmlns:a16="http://schemas.microsoft.com/office/drawing/2014/main" id="{0FD74A09-8400-F5A1-A18E-95E3B8AD2EDD}"/>
                    </a:ext>
                  </a:extLst>
                </p:cNvPr>
                <p:cNvSpPr/>
                <p:nvPr/>
              </p:nvSpPr>
              <p:spPr>
                <a:xfrm flipH="1">
                  <a:off x="18098903" y="10120339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Oval 376">
                  <a:extLst>
                    <a:ext uri="{FF2B5EF4-FFF2-40B4-BE49-F238E27FC236}">
                      <a16:creationId xmlns:a16="http://schemas.microsoft.com/office/drawing/2014/main" id="{B7EA5747-BE17-6116-255D-F702F5E0920B}"/>
                    </a:ext>
                  </a:extLst>
                </p:cNvPr>
                <p:cNvSpPr/>
                <p:nvPr/>
              </p:nvSpPr>
              <p:spPr>
                <a:xfrm flipH="1">
                  <a:off x="19178039" y="9693514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78" name="Oval 377">
                  <a:extLst>
                    <a:ext uri="{FF2B5EF4-FFF2-40B4-BE49-F238E27FC236}">
                      <a16:creationId xmlns:a16="http://schemas.microsoft.com/office/drawing/2014/main" id="{0AD1BD46-ACFE-6CFF-4B8D-28D3AADC70E0}"/>
                    </a:ext>
                  </a:extLst>
                </p:cNvPr>
                <p:cNvSpPr/>
                <p:nvPr/>
              </p:nvSpPr>
              <p:spPr>
                <a:xfrm flipH="1">
                  <a:off x="19580278" y="10164893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75BA24A5-6353-87EE-B477-183515A81C67}"/>
                    </a:ext>
                  </a:extLst>
                </p:cNvPr>
                <p:cNvSpPr/>
                <p:nvPr/>
              </p:nvSpPr>
              <p:spPr>
                <a:xfrm flipH="1">
                  <a:off x="19999838" y="10409009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80" name="Oval 379">
                  <a:extLst>
                    <a:ext uri="{FF2B5EF4-FFF2-40B4-BE49-F238E27FC236}">
                      <a16:creationId xmlns:a16="http://schemas.microsoft.com/office/drawing/2014/main" id="{D862D4A3-963A-FB38-2379-A5BE63D99150}"/>
                    </a:ext>
                  </a:extLst>
                </p:cNvPr>
                <p:cNvSpPr/>
                <p:nvPr/>
              </p:nvSpPr>
              <p:spPr>
                <a:xfrm flipH="1">
                  <a:off x="18232740" y="9696944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81" name="Oval 380">
                  <a:extLst>
                    <a:ext uri="{FF2B5EF4-FFF2-40B4-BE49-F238E27FC236}">
                      <a16:creationId xmlns:a16="http://schemas.microsoft.com/office/drawing/2014/main" id="{6B599DF7-BC17-D606-5205-35100E5A9CAA}"/>
                    </a:ext>
                  </a:extLst>
                </p:cNvPr>
                <p:cNvSpPr/>
                <p:nvPr/>
              </p:nvSpPr>
              <p:spPr>
                <a:xfrm flipH="1">
                  <a:off x="18747454" y="9685530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82" name="Oval 381">
                  <a:extLst>
                    <a:ext uri="{FF2B5EF4-FFF2-40B4-BE49-F238E27FC236}">
                      <a16:creationId xmlns:a16="http://schemas.microsoft.com/office/drawing/2014/main" id="{53CE54C2-F568-F2E9-149A-1C47F9E86AE0}"/>
                    </a:ext>
                  </a:extLst>
                </p:cNvPr>
                <p:cNvSpPr/>
                <p:nvPr/>
              </p:nvSpPr>
              <p:spPr>
                <a:xfrm flipH="1">
                  <a:off x="18586475" y="9935547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83" name="Oval 382">
                  <a:extLst>
                    <a:ext uri="{FF2B5EF4-FFF2-40B4-BE49-F238E27FC236}">
                      <a16:creationId xmlns:a16="http://schemas.microsoft.com/office/drawing/2014/main" id="{9F346CA1-6DF5-720A-96F7-3ACC4498D257}"/>
                    </a:ext>
                  </a:extLst>
                </p:cNvPr>
                <p:cNvSpPr/>
                <p:nvPr/>
              </p:nvSpPr>
              <p:spPr>
                <a:xfrm flipH="1">
                  <a:off x="18935291" y="10357677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84" name="Oval 383">
                  <a:extLst>
                    <a:ext uri="{FF2B5EF4-FFF2-40B4-BE49-F238E27FC236}">
                      <a16:creationId xmlns:a16="http://schemas.microsoft.com/office/drawing/2014/main" id="{53BCF7CF-15CC-9DE9-DE2E-C72BF334488B}"/>
                    </a:ext>
                  </a:extLst>
                </p:cNvPr>
                <p:cNvSpPr/>
                <p:nvPr/>
              </p:nvSpPr>
              <p:spPr>
                <a:xfrm flipH="1">
                  <a:off x="19109780" y="10158433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85" name="Oval 384">
                  <a:extLst>
                    <a:ext uri="{FF2B5EF4-FFF2-40B4-BE49-F238E27FC236}">
                      <a16:creationId xmlns:a16="http://schemas.microsoft.com/office/drawing/2014/main" id="{6CD60A50-F474-D408-21B7-427F5DFC1DBB}"/>
                    </a:ext>
                  </a:extLst>
                </p:cNvPr>
                <p:cNvSpPr/>
                <p:nvPr/>
              </p:nvSpPr>
              <p:spPr>
                <a:xfrm flipH="1">
                  <a:off x="19953041" y="9712971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86" name="Oval 385">
                  <a:extLst>
                    <a:ext uri="{FF2B5EF4-FFF2-40B4-BE49-F238E27FC236}">
                      <a16:creationId xmlns:a16="http://schemas.microsoft.com/office/drawing/2014/main" id="{96D2929C-30D7-F88B-D651-EAC7D34D804E}"/>
                    </a:ext>
                  </a:extLst>
                </p:cNvPr>
                <p:cNvSpPr/>
                <p:nvPr/>
              </p:nvSpPr>
              <p:spPr>
                <a:xfrm flipH="1">
                  <a:off x="20305566" y="10155140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87" name="Oval 386">
                  <a:extLst>
                    <a:ext uri="{FF2B5EF4-FFF2-40B4-BE49-F238E27FC236}">
                      <a16:creationId xmlns:a16="http://schemas.microsoft.com/office/drawing/2014/main" id="{0B35D981-35C0-75E6-1645-B2F136D86821}"/>
                    </a:ext>
                  </a:extLst>
                </p:cNvPr>
                <p:cNvSpPr/>
                <p:nvPr/>
              </p:nvSpPr>
              <p:spPr>
                <a:xfrm flipH="1">
                  <a:off x="21348617" y="9590151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88" name="Oval 387">
                  <a:extLst>
                    <a:ext uri="{FF2B5EF4-FFF2-40B4-BE49-F238E27FC236}">
                      <a16:creationId xmlns:a16="http://schemas.microsoft.com/office/drawing/2014/main" id="{AD766215-E36F-C5A2-2AD9-DC989D69AE9B}"/>
                    </a:ext>
                  </a:extLst>
                </p:cNvPr>
                <p:cNvSpPr/>
                <p:nvPr/>
              </p:nvSpPr>
              <p:spPr>
                <a:xfrm flipH="1">
                  <a:off x="21835809" y="9942065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89" name="Oval 388">
                  <a:extLst>
                    <a:ext uri="{FF2B5EF4-FFF2-40B4-BE49-F238E27FC236}">
                      <a16:creationId xmlns:a16="http://schemas.microsoft.com/office/drawing/2014/main" id="{18110529-279B-4B5D-13E5-437E716FA93E}"/>
                    </a:ext>
                  </a:extLst>
                </p:cNvPr>
                <p:cNvSpPr/>
                <p:nvPr/>
              </p:nvSpPr>
              <p:spPr>
                <a:xfrm flipH="1">
                  <a:off x="22092060" y="10222592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90" name="Oval 389">
                  <a:extLst>
                    <a:ext uri="{FF2B5EF4-FFF2-40B4-BE49-F238E27FC236}">
                      <a16:creationId xmlns:a16="http://schemas.microsoft.com/office/drawing/2014/main" id="{522B3B03-D3F1-6E7B-89DC-864414F2B0C2}"/>
                    </a:ext>
                  </a:extLst>
                </p:cNvPr>
                <p:cNvSpPr/>
                <p:nvPr/>
              </p:nvSpPr>
              <p:spPr>
                <a:xfrm flipH="1">
                  <a:off x="20957529" y="10197164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91" name="Oval 390">
                  <a:extLst>
                    <a:ext uri="{FF2B5EF4-FFF2-40B4-BE49-F238E27FC236}">
                      <a16:creationId xmlns:a16="http://schemas.microsoft.com/office/drawing/2014/main" id="{85D6CB0C-CED3-5001-8F7D-419C839F37EE}"/>
                    </a:ext>
                  </a:extLst>
                </p:cNvPr>
                <p:cNvSpPr/>
                <p:nvPr/>
              </p:nvSpPr>
              <p:spPr>
                <a:xfrm flipH="1">
                  <a:off x="20986731" y="9686542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92" name="Oval 391">
                  <a:extLst>
                    <a:ext uri="{FF2B5EF4-FFF2-40B4-BE49-F238E27FC236}">
                      <a16:creationId xmlns:a16="http://schemas.microsoft.com/office/drawing/2014/main" id="{0876EF4D-72E9-9404-D0EE-FEFE5E44E07B}"/>
                    </a:ext>
                  </a:extLst>
                </p:cNvPr>
                <p:cNvSpPr/>
                <p:nvPr/>
              </p:nvSpPr>
              <p:spPr>
                <a:xfrm flipH="1">
                  <a:off x="20698105" y="9845507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93" name="Oval 392">
                  <a:extLst>
                    <a:ext uri="{FF2B5EF4-FFF2-40B4-BE49-F238E27FC236}">
                      <a16:creationId xmlns:a16="http://schemas.microsoft.com/office/drawing/2014/main" id="{B91FFB60-F808-325E-B3B0-EF07A2C15CEA}"/>
                    </a:ext>
                  </a:extLst>
                </p:cNvPr>
                <p:cNvSpPr/>
                <p:nvPr/>
              </p:nvSpPr>
              <p:spPr>
                <a:xfrm flipH="1">
                  <a:off x="21336085" y="10158433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94" name="Oval 393">
                  <a:extLst>
                    <a:ext uri="{FF2B5EF4-FFF2-40B4-BE49-F238E27FC236}">
                      <a16:creationId xmlns:a16="http://schemas.microsoft.com/office/drawing/2014/main" id="{E62CBD67-6046-03FE-DBE2-26EAC11F7E71}"/>
                    </a:ext>
                  </a:extLst>
                </p:cNvPr>
                <p:cNvSpPr/>
                <p:nvPr/>
              </p:nvSpPr>
              <p:spPr>
                <a:xfrm flipH="1">
                  <a:off x="21336075" y="10005994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95" name="Oval 394">
                  <a:extLst>
                    <a:ext uri="{FF2B5EF4-FFF2-40B4-BE49-F238E27FC236}">
                      <a16:creationId xmlns:a16="http://schemas.microsoft.com/office/drawing/2014/main" id="{1649454F-78B8-6AF4-F75E-77EA1B00C8EC}"/>
                    </a:ext>
                  </a:extLst>
                </p:cNvPr>
                <p:cNvSpPr/>
                <p:nvPr/>
              </p:nvSpPr>
              <p:spPr>
                <a:xfrm flipH="1">
                  <a:off x="21981990" y="9676941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Oval 395">
                  <a:extLst>
                    <a:ext uri="{FF2B5EF4-FFF2-40B4-BE49-F238E27FC236}">
                      <a16:creationId xmlns:a16="http://schemas.microsoft.com/office/drawing/2014/main" id="{BCF97AE1-55F7-B2F8-2292-D78F72A8C698}"/>
                    </a:ext>
                  </a:extLst>
                </p:cNvPr>
                <p:cNvSpPr/>
                <p:nvPr/>
              </p:nvSpPr>
              <p:spPr>
                <a:xfrm flipH="1">
                  <a:off x="18388395" y="10217042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97" name="Oval 396">
                  <a:extLst>
                    <a:ext uri="{FF2B5EF4-FFF2-40B4-BE49-F238E27FC236}">
                      <a16:creationId xmlns:a16="http://schemas.microsoft.com/office/drawing/2014/main" id="{31FC56C2-39B6-CF99-0201-99E292296892}"/>
                    </a:ext>
                  </a:extLst>
                </p:cNvPr>
                <p:cNvSpPr/>
                <p:nvPr/>
              </p:nvSpPr>
              <p:spPr>
                <a:xfrm flipH="1">
                  <a:off x="20626705" y="10046366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98" name="Oval 397">
                  <a:extLst>
                    <a:ext uri="{FF2B5EF4-FFF2-40B4-BE49-F238E27FC236}">
                      <a16:creationId xmlns:a16="http://schemas.microsoft.com/office/drawing/2014/main" id="{4C159E7B-33B7-A3DE-044A-9F9BC879B218}"/>
                    </a:ext>
                  </a:extLst>
                </p:cNvPr>
                <p:cNvSpPr/>
                <p:nvPr/>
              </p:nvSpPr>
              <p:spPr>
                <a:xfrm flipH="1">
                  <a:off x="20122135" y="10074745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99" name="Oval 398">
                  <a:extLst>
                    <a:ext uri="{FF2B5EF4-FFF2-40B4-BE49-F238E27FC236}">
                      <a16:creationId xmlns:a16="http://schemas.microsoft.com/office/drawing/2014/main" id="{4E4669BB-6C4C-575B-2B75-0E0622D02067}"/>
                    </a:ext>
                  </a:extLst>
                </p:cNvPr>
                <p:cNvSpPr/>
                <p:nvPr/>
              </p:nvSpPr>
              <p:spPr>
                <a:xfrm flipH="1">
                  <a:off x="20233649" y="10335087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00" name="Oval 399">
                  <a:extLst>
                    <a:ext uri="{FF2B5EF4-FFF2-40B4-BE49-F238E27FC236}">
                      <a16:creationId xmlns:a16="http://schemas.microsoft.com/office/drawing/2014/main" id="{CA34A63C-6E1A-3C94-7CED-523AAEC4A8A2}"/>
                    </a:ext>
                  </a:extLst>
                </p:cNvPr>
                <p:cNvSpPr/>
                <p:nvPr/>
              </p:nvSpPr>
              <p:spPr>
                <a:xfrm flipH="1">
                  <a:off x="19592569" y="10058021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01" name="Oval 400">
                  <a:extLst>
                    <a:ext uri="{FF2B5EF4-FFF2-40B4-BE49-F238E27FC236}">
                      <a16:creationId xmlns:a16="http://schemas.microsoft.com/office/drawing/2014/main" id="{2E58E2DA-4E12-3499-20A4-8E27FDD69384}"/>
                    </a:ext>
                  </a:extLst>
                </p:cNvPr>
                <p:cNvSpPr/>
                <p:nvPr/>
              </p:nvSpPr>
              <p:spPr>
                <a:xfrm flipH="1">
                  <a:off x="19571978" y="10417230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02" name="Oval 401">
                  <a:extLst>
                    <a:ext uri="{FF2B5EF4-FFF2-40B4-BE49-F238E27FC236}">
                      <a16:creationId xmlns:a16="http://schemas.microsoft.com/office/drawing/2014/main" id="{DC7F93DF-4048-0EAA-120F-509D07A6A31E}"/>
                    </a:ext>
                  </a:extLst>
                </p:cNvPr>
                <p:cNvSpPr/>
                <p:nvPr/>
              </p:nvSpPr>
              <p:spPr>
                <a:xfrm flipH="1">
                  <a:off x="18395863" y="9969232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03" name="Oval 402">
                  <a:extLst>
                    <a:ext uri="{FF2B5EF4-FFF2-40B4-BE49-F238E27FC236}">
                      <a16:creationId xmlns:a16="http://schemas.microsoft.com/office/drawing/2014/main" id="{1259A85B-4F8E-4A85-417A-AE165A72BCE1}"/>
                    </a:ext>
                  </a:extLst>
                </p:cNvPr>
                <p:cNvSpPr/>
                <p:nvPr/>
              </p:nvSpPr>
              <p:spPr>
                <a:xfrm flipH="1">
                  <a:off x="18304838" y="10400218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04" name="Oval 403">
                  <a:extLst>
                    <a:ext uri="{FF2B5EF4-FFF2-40B4-BE49-F238E27FC236}">
                      <a16:creationId xmlns:a16="http://schemas.microsoft.com/office/drawing/2014/main" id="{A4002B39-5248-D201-C7F0-B462A47C5425}"/>
                    </a:ext>
                  </a:extLst>
                </p:cNvPr>
                <p:cNvSpPr/>
                <p:nvPr/>
              </p:nvSpPr>
              <p:spPr>
                <a:xfrm flipH="1">
                  <a:off x="18546896" y="10152885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05" name="Oval 404">
                  <a:extLst>
                    <a:ext uri="{FF2B5EF4-FFF2-40B4-BE49-F238E27FC236}">
                      <a16:creationId xmlns:a16="http://schemas.microsoft.com/office/drawing/2014/main" id="{C18F88FF-CDC0-81CF-ABC1-4231E6E60BF3}"/>
                    </a:ext>
                  </a:extLst>
                </p:cNvPr>
                <p:cNvSpPr/>
                <p:nvPr/>
              </p:nvSpPr>
              <p:spPr>
                <a:xfrm flipH="1">
                  <a:off x="19669586" y="9709333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06" name="Oval 405">
                  <a:extLst>
                    <a:ext uri="{FF2B5EF4-FFF2-40B4-BE49-F238E27FC236}">
                      <a16:creationId xmlns:a16="http://schemas.microsoft.com/office/drawing/2014/main" id="{93060459-EB26-BC29-0134-4D920A6BCEEE}"/>
                    </a:ext>
                  </a:extLst>
                </p:cNvPr>
                <p:cNvSpPr/>
                <p:nvPr/>
              </p:nvSpPr>
              <p:spPr>
                <a:xfrm flipH="1">
                  <a:off x="20458021" y="9840683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07" name="Oval 406">
                  <a:extLst>
                    <a:ext uri="{FF2B5EF4-FFF2-40B4-BE49-F238E27FC236}">
                      <a16:creationId xmlns:a16="http://schemas.microsoft.com/office/drawing/2014/main" id="{3D053439-A159-AEC9-65C1-695708A5D424}"/>
                    </a:ext>
                  </a:extLst>
                </p:cNvPr>
                <p:cNvSpPr/>
                <p:nvPr/>
              </p:nvSpPr>
              <p:spPr>
                <a:xfrm flipH="1">
                  <a:off x="21337319" y="9708217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08" name="Oval 407">
                  <a:extLst>
                    <a:ext uri="{FF2B5EF4-FFF2-40B4-BE49-F238E27FC236}">
                      <a16:creationId xmlns:a16="http://schemas.microsoft.com/office/drawing/2014/main" id="{E93BFC0D-1DF1-E1AA-55F7-844C8205B9D7}"/>
                    </a:ext>
                  </a:extLst>
                </p:cNvPr>
                <p:cNvSpPr/>
                <p:nvPr/>
              </p:nvSpPr>
              <p:spPr>
                <a:xfrm flipH="1">
                  <a:off x="21994046" y="9916253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09" name="Oval 408">
                  <a:extLst>
                    <a:ext uri="{FF2B5EF4-FFF2-40B4-BE49-F238E27FC236}">
                      <a16:creationId xmlns:a16="http://schemas.microsoft.com/office/drawing/2014/main" id="{BCD40FFD-7FDD-5887-62A1-C22318C8B6EC}"/>
                    </a:ext>
                  </a:extLst>
                </p:cNvPr>
                <p:cNvSpPr/>
                <p:nvPr/>
              </p:nvSpPr>
              <p:spPr>
                <a:xfrm flipH="1">
                  <a:off x="20154846" y="9811717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10" name="Oval 409">
                  <a:extLst>
                    <a:ext uri="{FF2B5EF4-FFF2-40B4-BE49-F238E27FC236}">
                      <a16:creationId xmlns:a16="http://schemas.microsoft.com/office/drawing/2014/main" id="{43A1BE0A-6619-9637-BB9B-E2D717F96D24}"/>
                    </a:ext>
                  </a:extLst>
                </p:cNvPr>
                <p:cNvSpPr/>
                <p:nvPr/>
              </p:nvSpPr>
              <p:spPr>
                <a:xfrm flipH="1">
                  <a:off x="20776676" y="9959517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11" name="Oval 410">
                  <a:extLst>
                    <a:ext uri="{FF2B5EF4-FFF2-40B4-BE49-F238E27FC236}">
                      <a16:creationId xmlns:a16="http://schemas.microsoft.com/office/drawing/2014/main" id="{53DD6EB6-D64C-8E31-CF4E-6CF6D80149CD}"/>
                    </a:ext>
                  </a:extLst>
                </p:cNvPr>
                <p:cNvSpPr/>
                <p:nvPr/>
              </p:nvSpPr>
              <p:spPr>
                <a:xfrm flipH="1">
                  <a:off x="22894394" y="9898566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12" name="Oval 411">
                  <a:extLst>
                    <a:ext uri="{FF2B5EF4-FFF2-40B4-BE49-F238E27FC236}">
                      <a16:creationId xmlns:a16="http://schemas.microsoft.com/office/drawing/2014/main" id="{42FA7CBB-B858-8D48-AFF1-926BD3514B34}"/>
                    </a:ext>
                  </a:extLst>
                </p:cNvPr>
                <p:cNvSpPr/>
                <p:nvPr/>
              </p:nvSpPr>
              <p:spPr>
                <a:xfrm flipH="1">
                  <a:off x="21395307" y="10313352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13" name="Oval 412">
                  <a:extLst>
                    <a:ext uri="{FF2B5EF4-FFF2-40B4-BE49-F238E27FC236}">
                      <a16:creationId xmlns:a16="http://schemas.microsoft.com/office/drawing/2014/main" id="{69ACF93D-3186-910C-BFE3-AC8B4D287CDD}"/>
                    </a:ext>
                  </a:extLst>
                </p:cNvPr>
                <p:cNvSpPr/>
                <p:nvPr/>
              </p:nvSpPr>
              <p:spPr>
                <a:xfrm flipH="1">
                  <a:off x="23019433" y="10285181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14" name="Oval 413">
                  <a:extLst>
                    <a:ext uri="{FF2B5EF4-FFF2-40B4-BE49-F238E27FC236}">
                      <a16:creationId xmlns:a16="http://schemas.microsoft.com/office/drawing/2014/main" id="{B5E8234E-22A1-60F3-B4CE-D0CB463C32FD}"/>
                    </a:ext>
                  </a:extLst>
                </p:cNvPr>
                <p:cNvSpPr/>
                <p:nvPr/>
              </p:nvSpPr>
              <p:spPr>
                <a:xfrm flipH="1">
                  <a:off x="19662949" y="10046870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15" name="Oval 414">
                  <a:extLst>
                    <a:ext uri="{FF2B5EF4-FFF2-40B4-BE49-F238E27FC236}">
                      <a16:creationId xmlns:a16="http://schemas.microsoft.com/office/drawing/2014/main" id="{AE32E153-A373-3C19-6FB1-0D57B725DED3}"/>
                    </a:ext>
                  </a:extLst>
                </p:cNvPr>
                <p:cNvSpPr/>
                <p:nvPr/>
              </p:nvSpPr>
              <p:spPr>
                <a:xfrm flipH="1">
                  <a:off x="22199661" y="10310066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16" name="Oval 415">
                  <a:extLst>
                    <a:ext uri="{FF2B5EF4-FFF2-40B4-BE49-F238E27FC236}">
                      <a16:creationId xmlns:a16="http://schemas.microsoft.com/office/drawing/2014/main" id="{B8EE4A05-3E9B-A610-281A-3B8FA8E7FE62}"/>
                    </a:ext>
                  </a:extLst>
                </p:cNvPr>
                <p:cNvSpPr/>
                <p:nvPr/>
              </p:nvSpPr>
              <p:spPr>
                <a:xfrm flipH="1">
                  <a:off x="18416352" y="9897007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17" name="Oval 416">
                  <a:extLst>
                    <a:ext uri="{FF2B5EF4-FFF2-40B4-BE49-F238E27FC236}">
                      <a16:creationId xmlns:a16="http://schemas.microsoft.com/office/drawing/2014/main" id="{93D76C15-DC38-0274-23FC-871960539182}"/>
                    </a:ext>
                  </a:extLst>
                </p:cNvPr>
                <p:cNvSpPr/>
                <p:nvPr/>
              </p:nvSpPr>
              <p:spPr>
                <a:xfrm flipH="1">
                  <a:off x="18732793" y="10201013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18" name="Oval 417">
                  <a:extLst>
                    <a:ext uri="{FF2B5EF4-FFF2-40B4-BE49-F238E27FC236}">
                      <a16:creationId xmlns:a16="http://schemas.microsoft.com/office/drawing/2014/main" id="{3DB29267-03FD-A841-8725-940CA2BCC4D4}"/>
                    </a:ext>
                  </a:extLst>
                </p:cNvPr>
                <p:cNvSpPr/>
                <p:nvPr/>
              </p:nvSpPr>
              <p:spPr>
                <a:xfrm flipH="1">
                  <a:off x="19811928" y="9774188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19" name="Oval 418">
                  <a:extLst>
                    <a:ext uri="{FF2B5EF4-FFF2-40B4-BE49-F238E27FC236}">
                      <a16:creationId xmlns:a16="http://schemas.microsoft.com/office/drawing/2014/main" id="{1C58DC42-DCA8-44D1-4371-5CA6AD7C1794}"/>
                    </a:ext>
                  </a:extLst>
                </p:cNvPr>
                <p:cNvSpPr/>
                <p:nvPr/>
              </p:nvSpPr>
              <p:spPr>
                <a:xfrm flipH="1">
                  <a:off x="20478721" y="10086757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20" name="Oval 419">
                  <a:extLst>
                    <a:ext uri="{FF2B5EF4-FFF2-40B4-BE49-F238E27FC236}">
                      <a16:creationId xmlns:a16="http://schemas.microsoft.com/office/drawing/2014/main" id="{D97F50BB-6FD7-DEF2-81E8-1E71C3268098}"/>
                    </a:ext>
                  </a:extLst>
                </p:cNvPr>
                <p:cNvSpPr/>
                <p:nvPr/>
              </p:nvSpPr>
              <p:spPr>
                <a:xfrm flipH="1">
                  <a:off x="20633727" y="10489683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21" name="Oval 420">
                  <a:extLst>
                    <a:ext uri="{FF2B5EF4-FFF2-40B4-BE49-F238E27FC236}">
                      <a16:creationId xmlns:a16="http://schemas.microsoft.com/office/drawing/2014/main" id="{5C94445E-C88F-64EA-A9EE-C7032B89FA8B}"/>
                    </a:ext>
                  </a:extLst>
                </p:cNvPr>
                <p:cNvSpPr/>
                <p:nvPr/>
              </p:nvSpPr>
              <p:spPr>
                <a:xfrm flipH="1">
                  <a:off x="18866629" y="9777618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22" name="Oval 421">
                  <a:extLst>
                    <a:ext uri="{FF2B5EF4-FFF2-40B4-BE49-F238E27FC236}">
                      <a16:creationId xmlns:a16="http://schemas.microsoft.com/office/drawing/2014/main" id="{7814CE0F-5BA1-5C21-852A-BB2C7730ECA1}"/>
                    </a:ext>
                  </a:extLst>
                </p:cNvPr>
                <p:cNvSpPr/>
                <p:nvPr/>
              </p:nvSpPr>
              <p:spPr>
                <a:xfrm flipH="1">
                  <a:off x="19381344" y="9766203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23" name="Oval 422">
                  <a:extLst>
                    <a:ext uri="{FF2B5EF4-FFF2-40B4-BE49-F238E27FC236}">
                      <a16:creationId xmlns:a16="http://schemas.microsoft.com/office/drawing/2014/main" id="{3B08BB1E-E777-F52D-B431-CEF32CF2CF37}"/>
                    </a:ext>
                  </a:extLst>
                </p:cNvPr>
                <p:cNvSpPr/>
                <p:nvPr/>
              </p:nvSpPr>
              <p:spPr>
                <a:xfrm flipH="1">
                  <a:off x="19619809" y="9954460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24" name="Oval 423">
                  <a:extLst>
                    <a:ext uri="{FF2B5EF4-FFF2-40B4-BE49-F238E27FC236}">
                      <a16:creationId xmlns:a16="http://schemas.microsoft.com/office/drawing/2014/main" id="{E0052163-C86C-AC83-3EA3-A4E54A7B4468}"/>
                    </a:ext>
                  </a:extLst>
                </p:cNvPr>
                <p:cNvSpPr/>
                <p:nvPr/>
              </p:nvSpPr>
              <p:spPr>
                <a:xfrm flipH="1">
                  <a:off x="19569180" y="10438351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25" name="Oval 424">
                  <a:extLst>
                    <a:ext uri="{FF2B5EF4-FFF2-40B4-BE49-F238E27FC236}">
                      <a16:creationId xmlns:a16="http://schemas.microsoft.com/office/drawing/2014/main" id="{3ECA5AE6-7FCF-2A0F-0AC2-5F5557FDF8F6}"/>
                    </a:ext>
                  </a:extLst>
                </p:cNvPr>
                <p:cNvSpPr/>
                <p:nvPr/>
              </p:nvSpPr>
              <p:spPr>
                <a:xfrm flipH="1">
                  <a:off x="19743669" y="10239107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26" name="Oval 425">
                  <a:extLst>
                    <a:ext uri="{FF2B5EF4-FFF2-40B4-BE49-F238E27FC236}">
                      <a16:creationId xmlns:a16="http://schemas.microsoft.com/office/drawing/2014/main" id="{1B23ED68-291C-75BC-2EB2-C39FA271C9C8}"/>
                    </a:ext>
                  </a:extLst>
                </p:cNvPr>
                <p:cNvSpPr/>
                <p:nvPr/>
              </p:nvSpPr>
              <p:spPr>
                <a:xfrm flipH="1">
                  <a:off x="20586930" y="9793644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27" name="Oval 426">
                  <a:extLst>
                    <a:ext uri="{FF2B5EF4-FFF2-40B4-BE49-F238E27FC236}">
                      <a16:creationId xmlns:a16="http://schemas.microsoft.com/office/drawing/2014/main" id="{730C851B-ABE6-FC54-6032-0230D69A506E}"/>
                    </a:ext>
                  </a:extLst>
                </p:cNvPr>
                <p:cNvSpPr/>
                <p:nvPr/>
              </p:nvSpPr>
              <p:spPr>
                <a:xfrm flipH="1">
                  <a:off x="20939456" y="10235814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28" name="Oval 427">
                  <a:extLst>
                    <a:ext uri="{FF2B5EF4-FFF2-40B4-BE49-F238E27FC236}">
                      <a16:creationId xmlns:a16="http://schemas.microsoft.com/office/drawing/2014/main" id="{8A37EBBB-615D-FC36-7509-566769EF18C9}"/>
                    </a:ext>
                  </a:extLst>
                </p:cNvPr>
                <p:cNvSpPr/>
                <p:nvPr/>
              </p:nvSpPr>
              <p:spPr>
                <a:xfrm flipH="1">
                  <a:off x="21982507" y="9670825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29" name="Oval 428">
                  <a:extLst>
                    <a:ext uri="{FF2B5EF4-FFF2-40B4-BE49-F238E27FC236}">
                      <a16:creationId xmlns:a16="http://schemas.microsoft.com/office/drawing/2014/main" id="{F905190F-D46C-67F8-521A-CD9736759AF4}"/>
                    </a:ext>
                  </a:extLst>
                </p:cNvPr>
                <p:cNvSpPr/>
                <p:nvPr/>
              </p:nvSpPr>
              <p:spPr>
                <a:xfrm flipH="1">
                  <a:off x="22354228" y="9987045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30" name="Oval 429">
                  <a:extLst>
                    <a:ext uri="{FF2B5EF4-FFF2-40B4-BE49-F238E27FC236}">
                      <a16:creationId xmlns:a16="http://schemas.microsoft.com/office/drawing/2014/main" id="{4138F1B0-8360-77B3-6411-9D051F30831A}"/>
                    </a:ext>
                  </a:extLst>
                </p:cNvPr>
                <p:cNvSpPr/>
                <p:nvPr/>
              </p:nvSpPr>
              <p:spPr>
                <a:xfrm flipH="1">
                  <a:off x="22725949" y="10303266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31" name="Oval 430">
                  <a:extLst>
                    <a:ext uri="{FF2B5EF4-FFF2-40B4-BE49-F238E27FC236}">
                      <a16:creationId xmlns:a16="http://schemas.microsoft.com/office/drawing/2014/main" id="{6EF63D95-9178-B14C-9E79-6176E73B62A8}"/>
                    </a:ext>
                  </a:extLst>
                </p:cNvPr>
                <p:cNvSpPr/>
                <p:nvPr/>
              </p:nvSpPr>
              <p:spPr>
                <a:xfrm flipH="1">
                  <a:off x="21395304" y="10528324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Oval 431">
                  <a:extLst>
                    <a:ext uri="{FF2B5EF4-FFF2-40B4-BE49-F238E27FC236}">
                      <a16:creationId xmlns:a16="http://schemas.microsoft.com/office/drawing/2014/main" id="{ABB2972D-0E5D-7161-A3D4-8D79F32F3B7C}"/>
                    </a:ext>
                  </a:extLst>
                </p:cNvPr>
                <p:cNvSpPr/>
                <p:nvPr/>
              </p:nvSpPr>
              <p:spPr>
                <a:xfrm flipH="1">
                  <a:off x="21620620" y="9767216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Oval 432">
                  <a:extLst>
                    <a:ext uri="{FF2B5EF4-FFF2-40B4-BE49-F238E27FC236}">
                      <a16:creationId xmlns:a16="http://schemas.microsoft.com/office/drawing/2014/main" id="{873689FE-E79D-F090-3364-D0CCFCC73595}"/>
                    </a:ext>
                  </a:extLst>
                </p:cNvPr>
                <p:cNvSpPr/>
                <p:nvPr/>
              </p:nvSpPr>
              <p:spPr>
                <a:xfrm flipH="1">
                  <a:off x="21331995" y="9926181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Oval 433">
                  <a:extLst>
                    <a:ext uri="{FF2B5EF4-FFF2-40B4-BE49-F238E27FC236}">
                      <a16:creationId xmlns:a16="http://schemas.microsoft.com/office/drawing/2014/main" id="{5C699BE9-A326-A2F9-02B5-B12738D642DC}"/>
                    </a:ext>
                  </a:extLst>
                </p:cNvPr>
                <p:cNvSpPr/>
                <p:nvPr/>
              </p:nvSpPr>
              <p:spPr>
                <a:xfrm flipH="1">
                  <a:off x="21703716" y="10242402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Oval 434">
                  <a:extLst>
                    <a:ext uri="{FF2B5EF4-FFF2-40B4-BE49-F238E27FC236}">
                      <a16:creationId xmlns:a16="http://schemas.microsoft.com/office/drawing/2014/main" id="{0B1E326E-462B-2357-A357-71BA589815C8}"/>
                    </a:ext>
                  </a:extLst>
                </p:cNvPr>
                <p:cNvSpPr/>
                <p:nvPr/>
              </p:nvSpPr>
              <p:spPr>
                <a:xfrm flipH="1">
                  <a:off x="21947896" y="10082760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Oval 435">
                  <a:extLst>
                    <a:ext uri="{FF2B5EF4-FFF2-40B4-BE49-F238E27FC236}">
                      <a16:creationId xmlns:a16="http://schemas.microsoft.com/office/drawing/2014/main" id="{8B5327B7-D39E-4836-FF64-96CED5906FDE}"/>
                    </a:ext>
                  </a:extLst>
                </p:cNvPr>
                <p:cNvSpPr/>
                <p:nvPr/>
              </p:nvSpPr>
              <p:spPr>
                <a:xfrm flipH="1">
                  <a:off x="22615879" y="9757615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Oval 436">
                  <a:extLst>
                    <a:ext uri="{FF2B5EF4-FFF2-40B4-BE49-F238E27FC236}">
                      <a16:creationId xmlns:a16="http://schemas.microsoft.com/office/drawing/2014/main" id="{8F466D32-6716-E40A-9BF2-891BEBFA4173}"/>
                    </a:ext>
                  </a:extLst>
                </p:cNvPr>
                <p:cNvSpPr/>
                <p:nvPr/>
              </p:nvSpPr>
              <p:spPr>
                <a:xfrm flipH="1">
                  <a:off x="19022284" y="10297716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38" name="Oval 437">
                  <a:extLst>
                    <a:ext uri="{FF2B5EF4-FFF2-40B4-BE49-F238E27FC236}">
                      <a16:creationId xmlns:a16="http://schemas.microsoft.com/office/drawing/2014/main" id="{ED8C19A2-3BC9-056D-78CA-7AA3D5BA4A60}"/>
                    </a:ext>
                  </a:extLst>
                </p:cNvPr>
                <p:cNvSpPr/>
                <p:nvPr/>
              </p:nvSpPr>
              <p:spPr>
                <a:xfrm flipH="1">
                  <a:off x="21912011" y="9622485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Oval 438">
                  <a:extLst>
                    <a:ext uri="{FF2B5EF4-FFF2-40B4-BE49-F238E27FC236}">
                      <a16:creationId xmlns:a16="http://schemas.microsoft.com/office/drawing/2014/main" id="{A9A0A788-CF53-FC25-BA83-58B60D5136C2}"/>
                    </a:ext>
                  </a:extLst>
                </p:cNvPr>
                <p:cNvSpPr/>
                <p:nvPr/>
              </p:nvSpPr>
              <p:spPr>
                <a:xfrm flipH="1">
                  <a:off x="22568738" y="9830520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Oval 439">
                  <a:extLst>
                    <a:ext uri="{FF2B5EF4-FFF2-40B4-BE49-F238E27FC236}">
                      <a16:creationId xmlns:a16="http://schemas.microsoft.com/office/drawing/2014/main" id="{506889BE-BA62-835E-9B3A-69C67E78AB44}"/>
                    </a:ext>
                  </a:extLst>
                </p:cNvPr>
                <p:cNvSpPr/>
                <p:nvPr/>
              </p:nvSpPr>
              <p:spPr>
                <a:xfrm flipH="1">
                  <a:off x="20729538" y="9725985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Oval 440">
                  <a:extLst>
                    <a:ext uri="{FF2B5EF4-FFF2-40B4-BE49-F238E27FC236}">
                      <a16:creationId xmlns:a16="http://schemas.microsoft.com/office/drawing/2014/main" id="{AB16D1C6-8608-0DE3-2536-64B52C0BAF22}"/>
                    </a:ext>
                  </a:extLst>
                </p:cNvPr>
                <p:cNvSpPr/>
                <p:nvPr/>
              </p:nvSpPr>
              <p:spPr>
                <a:xfrm flipH="1">
                  <a:off x="21351369" y="9873785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Oval 441">
                  <a:extLst>
                    <a:ext uri="{FF2B5EF4-FFF2-40B4-BE49-F238E27FC236}">
                      <a16:creationId xmlns:a16="http://schemas.microsoft.com/office/drawing/2014/main" id="{ED0E1508-697F-96BB-0DEE-9BB465945DEA}"/>
                    </a:ext>
                  </a:extLst>
                </p:cNvPr>
                <p:cNvSpPr/>
                <p:nvPr/>
              </p:nvSpPr>
              <p:spPr>
                <a:xfrm flipH="1">
                  <a:off x="21969999" y="10227620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43" name="Oval 442">
                  <a:extLst>
                    <a:ext uri="{FF2B5EF4-FFF2-40B4-BE49-F238E27FC236}">
                      <a16:creationId xmlns:a16="http://schemas.microsoft.com/office/drawing/2014/main" id="{27B0ECA4-7DF6-2446-7D37-A11FD7D671D7}"/>
                    </a:ext>
                  </a:extLst>
                </p:cNvPr>
                <p:cNvSpPr/>
                <p:nvPr/>
              </p:nvSpPr>
              <p:spPr>
                <a:xfrm flipH="1">
                  <a:off x="20237642" y="9961138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44" name="Oval 443">
                  <a:extLst>
                    <a:ext uri="{FF2B5EF4-FFF2-40B4-BE49-F238E27FC236}">
                      <a16:creationId xmlns:a16="http://schemas.microsoft.com/office/drawing/2014/main" id="{EC9D436E-74EC-5936-59AC-2F5DE57CEB6C}"/>
                    </a:ext>
                  </a:extLst>
                </p:cNvPr>
                <p:cNvSpPr/>
                <p:nvPr/>
              </p:nvSpPr>
              <p:spPr>
                <a:xfrm flipH="1">
                  <a:off x="22774353" y="10224333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45" name="Oval 444">
                  <a:extLst>
                    <a:ext uri="{FF2B5EF4-FFF2-40B4-BE49-F238E27FC236}">
                      <a16:creationId xmlns:a16="http://schemas.microsoft.com/office/drawing/2014/main" id="{BFC60040-5FB9-7C4B-24BE-218569EFA192}"/>
                    </a:ext>
                  </a:extLst>
                </p:cNvPr>
                <p:cNvSpPr/>
                <p:nvPr/>
              </p:nvSpPr>
              <p:spPr>
                <a:xfrm flipH="1">
                  <a:off x="18991044" y="9811275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46" name="Oval 445">
                  <a:extLst>
                    <a:ext uri="{FF2B5EF4-FFF2-40B4-BE49-F238E27FC236}">
                      <a16:creationId xmlns:a16="http://schemas.microsoft.com/office/drawing/2014/main" id="{9DCA0897-8BF9-99BA-FF21-3934D2565B0B}"/>
                    </a:ext>
                  </a:extLst>
                </p:cNvPr>
                <p:cNvSpPr/>
                <p:nvPr/>
              </p:nvSpPr>
              <p:spPr>
                <a:xfrm flipH="1">
                  <a:off x="19348089" y="10234386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47" name="Oval 446">
                  <a:extLst>
                    <a:ext uri="{FF2B5EF4-FFF2-40B4-BE49-F238E27FC236}">
                      <a16:creationId xmlns:a16="http://schemas.microsoft.com/office/drawing/2014/main" id="{70F0CB0A-16F5-57F2-40A6-F9EB6FB36479}"/>
                    </a:ext>
                  </a:extLst>
                </p:cNvPr>
                <p:cNvSpPr/>
                <p:nvPr/>
              </p:nvSpPr>
              <p:spPr>
                <a:xfrm flipH="1">
                  <a:off x="20386620" y="9688455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48" name="Oval 447">
                  <a:extLst>
                    <a:ext uri="{FF2B5EF4-FFF2-40B4-BE49-F238E27FC236}">
                      <a16:creationId xmlns:a16="http://schemas.microsoft.com/office/drawing/2014/main" id="{E8459C33-F612-D491-412E-0AF21A83D806}"/>
                    </a:ext>
                  </a:extLst>
                </p:cNvPr>
                <p:cNvSpPr/>
                <p:nvPr/>
              </p:nvSpPr>
              <p:spPr>
                <a:xfrm flipH="1">
                  <a:off x="20788860" y="10159834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49" name="Oval 448">
                  <a:extLst>
                    <a:ext uri="{FF2B5EF4-FFF2-40B4-BE49-F238E27FC236}">
                      <a16:creationId xmlns:a16="http://schemas.microsoft.com/office/drawing/2014/main" id="{DF72DD74-F7E6-0978-FB53-85CB003FB761}"/>
                    </a:ext>
                  </a:extLst>
                </p:cNvPr>
                <p:cNvSpPr/>
                <p:nvPr/>
              </p:nvSpPr>
              <p:spPr>
                <a:xfrm flipH="1">
                  <a:off x="21208419" y="10403950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50" name="Oval 449">
                  <a:extLst>
                    <a:ext uri="{FF2B5EF4-FFF2-40B4-BE49-F238E27FC236}">
                      <a16:creationId xmlns:a16="http://schemas.microsoft.com/office/drawing/2014/main" id="{34FA6C34-8532-1D56-A9FB-8765537C33A0}"/>
                    </a:ext>
                  </a:extLst>
                </p:cNvPr>
                <p:cNvSpPr/>
                <p:nvPr/>
              </p:nvSpPr>
              <p:spPr>
                <a:xfrm flipH="1">
                  <a:off x="19441322" y="9691885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51" name="Oval 450">
                  <a:extLst>
                    <a:ext uri="{FF2B5EF4-FFF2-40B4-BE49-F238E27FC236}">
                      <a16:creationId xmlns:a16="http://schemas.microsoft.com/office/drawing/2014/main" id="{89E5DAC3-440F-C6B0-A404-7831FA951F2F}"/>
                    </a:ext>
                  </a:extLst>
                </p:cNvPr>
                <p:cNvSpPr/>
                <p:nvPr/>
              </p:nvSpPr>
              <p:spPr>
                <a:xfrm flipH="1">
                  <a:off x="19956036" y="9680471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52" name="Oval 451">
                  <a:extLst>
                    <a:ext uri="{FF2B5EF4-FFF2-40B4-BE49-F238E27FC236}">
                      <a16:creationId xmlns:a16="http://schemas.microsoft.com/office/drawing/2014/main" id="{156A74CD-B8F7-E1D8-CA4F-DB2BE11D7FE6}"/>
                    </a:ext>
                  </a:extLst>
                </p:cNvPr>
                <p:cNvSpPr/>
                <p:nvPr/>
              </p:nvSpPr>
              <p:spPr>
                <a:xfrm flipH="1">
                  <a:off x="19981015" y="9991872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53" name="Oval 452">
                  <a:extLst>
                    <a:ext uri="{FF2B5EF4-FFF2-40B4-BE49-F238E27FC236}">
                      <a16:creationId xmlns:a16="http://schemas.microsoft.com/office/drawing/2014/main" id="{5CD65500-FF65-C737-EE48-277CD888EEAD}"/>
                    </a:ext>
                  </a:extLst>
                </p:cNvPr>
                <p:cNvSpPr/>
                <p:nvPr/>
              </p:nvSpPr>
              <p:spPr>
                <a:xfrm flipH="1">
                  <a:off x="20143872" y="10352619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54" name="Oval 453">
                  <a:extLst>
                    <a:ext uri="{FF2B5EF4-FFF2-40B4-BE49-F238E27FC236}">
                      <a16:creationId xmlns:a16="http://schemas.microsoft.com/office/drawing/2014/main" id="{982A4220-87D3-1FA8-318D-F7D4306247D0}"/>
                    </a:ext>
                  </a:extLst>
                </p:cNvPr>
                <p:cNvSpPr/>
                <p:nvPr/>
              </p:nvSpPr>
              <p:spPr>
                <a:xfrm flipH="1">
                  <a:off x="20318362" y="10153375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55" name="Oval 454">
                  <a:extLst>
                    <a:ext uri="{FF2B5EF4-FFF2-40B4-BE49-F238E27FC236}">
                      <a16:creationId xmlns:a16="http://schemas.microsoft.com/office/drawing/2014/main" id="{33368D6F-D084-6DAE-0529-CADB12114946}"/>
                    </a:ext>
                  </a:extLst>
                </p:cNvPr>
                <p:cNvSpPr/>
                <p:nvPr/>
              </p:nvSpPr>
              <p:spPr>
                <a:xfrm flipH="1">
                  <a:off x="21161622" y="9707912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56" name="Oval 455">
                  <a:extLst>
                    <a:ext uri="{FF2B5EF4-FFF2-40B4-BE49-F238E27FC236}">
                      <a16:creationId xmlns:a16="http://schemas.microsoft.com/office/drawing/2014/main" id="{B062365D-F60F-3280-96A2-DCEF6E516CB8}"/>
                    </a:ext>
                  </a:extLst>
                </p:cNvPr>
                <p:cNvSpPr/>
                <p:nvPr/>
              </p:nvSpPr>
              <p:spPr>
                <a:xfrm flipH="1">
                  <a:off x="21514148" y="10150082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57" name="Oval 456">
                  <a:extLst>
                    <a:ext uri="{FF2B5EF4-FFF2-40B4-BE49-F238E27FC236}">
                      <a16:creationId xmlns:a16="http://schemas.microsoft.com/office/drawing/2014/main" id="{3B964B86-9B16-2350-1493-107FBEBB443A}"/>
                    </a:ext>
                  </a:extLst>
                </p:cNvPr>
                <p:cNvSpPr/>
                <p:nvPr/>
              </p:nvSpPr>
              <p:spPr>
                <a:xfrm flipH="1">
                  <a:off x="22557199" y="9585092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58" name="Oval 457">
                  <a:extLst>
                    <a:ext uri="{FF2B5EF4-FFF2-40B4-BE49-F238E27FC236}">
                      <a16:creationId xmlns:a16="http://schemas.microsoft.com/office/drawing/2014/main" id="{6FF5C8D3-35A6-9674-5AB1-58DE30E9350B}"/>
                    </a:ext>
                  </a:extLst>
                </p:cNvPr>
                <p:cNvSpPr/>
                <p:nvPr/>
              </p:nvSpPr>
              <p:spPr>
                <a:xfrm flipH="1">
                  <a:off x="22928920" y="9901313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59" name="Oval 458">
                  <a:extLst>
                    <a:ext uri="{FF2B5EF4-FFF2-40B4-BE49-F238E27FC236}">
                      <a16:creationId xmlns:a16="http://schemas.microsoft.com/office/drawing/2014/main" id="{D2CFD988-A286-3D09-0B58-F613C8AC9D5F}"/>
                    </a:ext>
                  </a:extLst>
                </p:cNvPr>
                <p:cNvSpPr/>
                <p:nvPr/>
              </p:nvSpPr>
              <p:spPr>
                <a:xfrm flipH="1">
                  <a:off x="21969996" y="10442592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60" name="Oval 459">
                  <a:extLst>
                    <a:ext uri="{FF2B5EF4-FFF2-40B4-BE49-F238E27FC236}">
                      <a16:creationId xmlns:a16="http://schemas.microsoft.com/office/drawing/2014/main" id="{3AF160C2-B8DB-7D00-800C-6B741C2DE8E1}"/>
                    </a:ext>
                  </a:extLst>
                </p:cNvPr>
                <p:cNvSpPr/>
                <p:nvPr/>
              </p:nvSpPr>
              <p:spPr>
                <a:xfrm flipH="1">
                  <a:off x="22270791" y="9744562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61" name="Oval 460">
                  <a:extLst>
                    <a:ext uri="{FF2B5EF4-FFF2-40B4-BE49-F238E27FC236}">
                      <a16:creationId xmlns:a16="http://schemas.microsoft.com/office/drawing/2014/main" id="{68F40F60-BCB4-46CC-64A4-8F4EBB61B309}"/>
                    </a:ext>
                  </a:extLst>
                </p:cNvPr>
                <p:cNvSpPr/>
                <p:nvPr/>
              </p:nvSpPr>
              <p:spPr>
                <a:xfrm flipH="1">
                  <a:off x="21906687" y="9840449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62" name="Oval 461">
                  <a:extLst>
                    <a:ext uri="{FF2B5EF4-FFF2-40B4-BE49-F238E27FC236}">
                      <a16:creationId xmlns:a16="http://schemas.microsoft.com/office/drawing/2014/main" id="{933A1CD1-AEEA-7A22-FC7A-0650D5560A07}"/>
                    </a:ext>
                  </a:extLst>
                </p:cNvPr>
                <p:cNvSpPr/>
                <p:nvPr/>
              </p:nvSpPr>
              <p:spPr>
                <a:xfrm flipH="1">
                  <a:off x="22278408" y="10156670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63" name="Oval 462">
                  <a:extLst>
                    <a:ext uri="{FF2B5EF4-FFF2-40B4-BE49-F238E27FC236}">
                      <a16:creationId xmlns:a16="http://schemas.microsoft.com/office/drawing/2014/main" id="{583E048B-DE8F-3CF5-38E2-3C2892930751}"/>
                    </a:ext>
                  </a:extLst>
                </p:cNvPr>
                <p:cNvSpPr/>
                <p:nvPr/>
              </p:nvSpPr>
              <p:spPr>
                <a:xfrm flipH="1">
                  <a:off x="22488940" y="10050011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64" name="Oval 463">
                  <a:extLst>
                    <a:ext uri="{FF2B5EF4-FFF2-40B4-BE49-F238E27FC236}">
                      <a16:creationId xmlns:a16="http://schemas.microsoft.com/office/drawing/2014/main" id="{9B74D1F5-998A-A29D-53C2-D9D1A2D4E841}"/>
                    </a:ext>
                  </a:extLst>
                </p:cNvPr>
                <p:cNvSpPr/>
                <p:nvPr/>
              </p:nvSpPr>
              <p:spPr>
                <a:xfrm flipH="1">
                  <a:off x="19596976" y="10211983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65" name="Oval 464">
                  <a:extLst>
                    <a:ext uri="{FF2B5EF4-FFF2-40B4-BE49-F238E27FC236}">
                      <a16:creationId xmlns:a16="http://schemas.microsoft.com/office/drawing/2014/main" id="{A7BAA087-A648-BECF-5361-38FB696DC493}"/>
                    </a:ext>
                  </a:extLst>
                </p:cNvPr>
                <p:cNvSpPr/>
                <p:nvPr/>
              </p:nvSpPr>
              <p:spPr>
                <a:xfrm flipH="1">
                  <a:off x="21112467" y="9588126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66" name="Oval 465">
                  <a:extLst>
                    <a:ext uri="{FF2B5EF4-FFF2-40B4-BE49-F238E27FC236}">
                      <a16:creationId xmlns:a16="http://schemas.microsoft.com/office/drawing/2014/main" id="{C27B066B-B059-25E0-6DDE-E37C96E9708A}"/>
                    </a:ext>
                  </a:extLst>
                </p:cNvPr>
                <p:cNvSpPr/>
                <p:nvPr/>
              </p:nvSpPr>
              <p:spPr>
                <a:xfrm flipH="1">
                  <a:off x="21769194" y="9796161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67" name="Oval 466">
                  <a:extLst>
                    <a:ext uri="{FF2B5EF4-FFF2-40B4-BE49-F238E27FC236}">
                      <a16:creationId xmlns:a16="http://schemas.microsoft.com/office/drawing/2014/main" id="{A5653370-E0BD-7035-7AF5-142B946F8535}"/>
                    </a:ext>
                  </a:extLst>
                </p:cNvPr>
                <p:cNvSpPr/>
                <p:nvPr/>
              </p:nvSpPr>
              <p:spPr>
                <a:xfrm flipH="1">
                  <a:off x="19929994" y="9691626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68" name="Oval 467">
                  <a:extLst>
                    <a:ext uri="{FF2B5EF4-FFF2-40B4-BE49-F238E27FC236}">
                      <a16:creationId xmlns:a16="http://schemas.microsoft.com/office/drawing/2014/main" id="{D008521E-6369-3FEC-E860-D2FB55DB86D3}"/>
                    </a:ext>
                  </a:extLst>
                </p:cNvPr>
                <p:cNvSpPr/>
                <p:nvPr/>
              </p:nvSpPr>
              <p:spPr>
                <a:xfrm flipH="1">
                  <a:off x="20551824" y="9839426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69" name="Oval 468">
                  <a:extLst>
                    <a:ext uri="{FF2B5EF4-FFF2-40B4-BE49-F238E27FC236}">
                      <a16:creationId xmlns:a16="http://schemas.microsoft.com/office/drawing/2014/main" id="{191F337E-76CF-C1BA-C915-0AD18F9656E9}"/>
                    </a:ext>
                  </a:extLst>
                </p:cNvPr>
                <p:cNvSpPr/>
                <p:nvPr/>
              </p:nvSpPr>
              <p:spPr>
                <a:xfrm flipH="1">
                  <a:off x="22608628" y="9934361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70" name="Oval 469">
                  <a:extLst>
                    <a:ext uri="{FF2B5EF4-FFF2-40B4-BE49-F238E27FC236}">
                      <a16:creationId xmlns:a16="http://schemas.microsoft.com/office/drawing/2014/main" id="{1F025F3A-C212-4561-00EC-CAD9656E5CAD}"/>
                    </a:ext>
                  </a:extLst>
                </p:cNvPr>
                <p:cNvSpPr/>
                <p:nvPr/>
              </p:nvSpPr>
              <p:spPr>
                <a:xfrm flipH="1">
                  <a:off x="21463382" y="9964873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71" name="Oval 470">
                  <a:extLst>
                    <a:ext uri="{FF2B5EF4-FFF2-40B4-BE49-F238E27FC236}">
                      <a16:creationId xmlns:a16="http://schemas.microsoft.com/office/drawing/2014/main" id="{3922E352-16B9-9209-E64E-CAD199B08359}"/>
                    </a:ext>
                  </a:extLst>
                </p:cNvPr>
                <p:cNvSpPr/>
                <p:nvPr/>
              </p:nvSpPr>
              <p:spPr>
                <a:xfrm flipH="1">
                  <a:off x="22794581" y="10165090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72" name="Oval 471">
                  <a:extLst>
                    <a:ext uri="{FF2B5EF4-FFF2-40B4-BE49-F238E27FC236}">
                      <a16:creationId xmlns:a16="http://schemas.microsoft.com/office/drawing/2014/main" id="{9494F6DC-7C11-A583-50A4-E8394CF1CCBA}"/>
                    </a:ext>
                  </a:extLst>
                </p:cNvPr>
                <p:cNvSpPr/>
                <p:nvPr/>
              </p:nvSpPr>
              <p:spPr>
                <a:xfrm flipH="1">
                  <a:off x="22912273" y="9691626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73" name="Oval 472">
                  <a:extLst>
                    <a:ext uri="{FF2B5EF4-FFF2-40B4-BE49-F238E27FC236}">
                      <a16:creationId xmlns:a16="http://schemas.microsoft.com/office/drawing/2014/main" id="{8002A92D-E3B5-09D2-EB1D-8447ACE5D43A}"/>
                    </a:ext>
                  </a:extLst>
                </p:cNvPr>
                <p:cNvSpPr/>
                <p:nvPr/>
              </p:nvSpPr>
              <p:spPr>
                <a:xfrm flipH="1">
                  <a:off x="19438097" y="9926779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74" name="Oval 473">
                  <a:extLst>
                    <a:ext uri="{FF2B5EF4-FFF2-40B4-BE49-F238E27FC236}">
                      <a16:creationId xmlns:a16="http://schemas.microsoft.com/office/drawing/2014/main" id="{18C90182-9FC9-C5C2-F82E-093975E75AA9}"/>
                    </a:ext>
                  </a:extLst>
                </p:cNvPr>
                <p:cNvSpPr/>
                <p:nvPr/>
              </p:nvSpPr>
              <p:spPr>
                <a:xfrm flipH="1">
                  <a:off x="22222650" y="10343487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75" name="Oval 474">
                  <a:extLst>
                    <a:ext uri="{FF2B5EF4-FFF2-40B4-BE49-F238E27FC236}">
                      <a16:creationId xmlns:a16="http://schemas.microsoft.com/office/drawing/2014/main" id="{CA307243-720E-0414-55FA-020CC7021F8B}"/>
                    </a:ext>
                  </a:extLst>
                </p:cNvPr>
                <p:cNvSpPr/>
                <p:nvPr/>
              </p:nvSpPr>
              <p:spPr>
                <a:xfrm flipH="1">
                  <a:off x="18507940" y="10080922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76" name="Oval 475">
                  <a:extLst>
                    <a:ext uri="{FF2B5EF4-FFF2-40B4-BE49-F238E27FC236}">
                      <a16:creationId xmlns:a16="http://schemas.microsoft.com/office/drawing/2014/main" id="{B8E629CA-559C-850F-BC58-1F1A5785920D}"/>
                    </a:ext>
                  </a:extLst>
                </p:cNvPr>
                <p:cNvSpPr/>
                <p:nvPr/>
              </p:nvSpPr>
              <p:spPr>
                <a:xfrm flipH="1">
                  <a:off x="19587076" y="9654096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77" name="Oval 476">
                  <a:extLst>
                    <a:ext uri="{FF2B5EF4-FFF2-40B4-BE49-F238E27FC236}">
                      <a16:creationId xmlns:a16="http://schemas.microsoft.com/office/drawing/2014/main" id="{2E1BB221-099A-B36C-C07F-C48CB6082890}"/>
                    </a:ext>
                  </a:extLst>
                </p:cNvPr>
                <p:cNvSpPr/>
                <p:nvPr/>
              </p:nvSpPr>
              <p:spPr>
                <a:xfrm flipH="1">
                  <a:off x="19989315" y="10125475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78" name="Oval 477">
                  <a:extLst>
                    <a:ext uri="{FF2B5EF4-FFF2-40B4-BE49-F238E27FC236}">
                      <a16:creationId xmlns:a16="http://schemas.microsoft.com/office/drawing/2014/main" id="{DA048C76-351B-75E2-E53E-287E8F650446}"/>
                    </a:ext>
                  </a:extLst>
                </p:cNvPr>
                <p:cNvSpPr/>
                <p:nvPr/>
              </p:nvSpPr>
              <p:spPr>
                <a:xfrm flipH="1">
                  <a:off x="20408875" y="10369592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79" name="Oval 478">
                  <a:extLst>
                    <a:ext uri="{FF2B5EF4-FFF2-40B4-BE49-F238E27FC236}">
                      <a16:creationId xmlns:a16="http://schemas.microsoft.com/office/drawing/2014/main" id="{12D4109F-80EE-6A86-F8D1-F57A12E94D8E}"/>
                    </a:ext>
                  </a:extLst>
                </p:cNvPr>
                <p:cNvSpPr/>
                <p:nvPr/>
              </p:nvSpPr>
              <p:spPr>
                <a:xfrm flipH="1">
                  <a:off x="18641777" y="9657526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80" name="Oval 479">
                  <a:extLst>
                    <a:ext uri="{FF2B5EF4-FFF2-40B4-BE49-F238E27FC236}">
                      <a16:creationId xmlns:a16="http://schemas.microsoft.com/office/drawing/2014/main" id="{FD3EBAEB-612D-3B82-C2E4-1EAF0F7049FD}"/>
                    </a:ext>
                  </a:extLst>
                </p:cNvPr>
                <p:cNvSpPr/>
                <p:nvPr/>
              </p:nvSpPr>
              <p:spPr>
                <a:xfrm flipH="1">
                  <a:off x="19156491" y="9646112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81" name="Oval 480">
                  <a:extLst>
                    <a:ext uri="{FF2B5EF4-FFF2-40B4-BE49-F238E27FC236}">
                      <a16:creationId xmlns:a16="http://schemas.microsoft.com/office/drawing/2014/main" id="{D588CE90-B85A-3F85-AF81-E8B29B939E80}"/>
                    </a:ext>
                  </a:extLst>
                </p:cNvPr>
                <p:cNvSpPr/>
                <p:nvPr/>
              </p:nvSpPr>
              <p:spPr>
                <a:xfrm flipH="1">
                  <a:off x="18995512" y="9896130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82" name="Oval 481">
                  <a:extLst>
                    <a:ext uri="{FF2B5EF4-FFF2-40B4-BE49-F238E27FC236}">
                      <a16:creationId xmlns:a16="http://schemas.microsoft.com/office/drawing/2014/main" id="{176D6BF1-6BE0-C7D7-A89F-371718C78247}"/>
                    </a:ext>
                  </a:extLst>
                </p:cNvPr>
                <p:cNvSpPr/>
                <p:nvPr/>
              </p:nvSpPr>
              <p:spPr>
                <a:xfrm flipH="1">
                  <a:off x="19344328" y="10318260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83" name="Oval 482">
                  <a:extLst>
                    <a:ext uri="{FF2B5EF4-FFF2-40B4-BE49-F238E27FC236}">
                      <a16:creationId xmlns:a16="http://schemas.microsoft.com/office/drawing/2014/main" id="{506C440D-C1EA-61DD-FB55-463B295E4B20}"/>
                    </a:ext>
                  </a:extLst>
                </p:cNvPr>
                <p:cNvSpPr/>
                <p:nvPr/>
              </p:nvSpPr>
              <p:spPr>
                <a:xfrm flipH="1">
                  <a:off x="19518817" y="10119016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84" name="Oval 483">
                  <a:extLst>
                    <a:ext uri="{FF2B5EF4-FFF2-40B4-BE49-F238E27FC236}">
                      <a16:creationId xmlns:a16="http://schemas.microsoft.com/office/drawing/2014/main" id="{A85406F6-357C-F23F-1101-3BDFAFCA6653}"/>
                    </a:ext>
                  </a:extLst>
                </p:cNvPr>
                <p:cNvSpPr/>
                <p:nvPr/>
              </p:nvSpPr>
              <p:spPr>
                <a:xfrm flipH="1">
                  <a:off x="20362078" y="9673553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85" name="Oval 484">
                  <a:extLst>
                    <a:ext uri="{FF2B5EF4-FFF2-40B4-BE49-F238E27FC236}">
                      <a16:creationId xmlns:a16="http://schemas.microsoft.com/office/drawing/2014/main" id="{F1D72DE2-9540-7ADD-4EA2-B397528A2DF4}"/>
                    </a:ext>
                  </a:extLst>
                </p:cNvPr>
                <p:cNvSpPr/>
                <p:nvPr/>
              </p:nvSpPr>
              <p:spPr>
                <a:xfrm flipH="1">
                  <a:off x="20817649" y="10251905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86" name="Oval 485">
                  <a:extLst>
                    <a:ext uri="{FF2B5EF4-FFF2-40B4-BE49-F238E27FC236}">
                      <a16:creationId xmlns:a16="http://schemas.microsoft.com/office/drawing/2014/main" id="{E1E99676-C40C-8E33-B661-BA9835D52A70}"/>
                    </a:ext>
                  </a:extLst>
                </p:cNvPr>
                <p:cNvSpPr/>
                <p:nvPr/>
              </p:nvSpPr>
              <p:spPr>
                <a:xfrm flipH="1">
                  <a:off x="21757654" y="9550733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87" name="Oval 486">
                  <a:extLst>
                    <a:ext uri="{FF2B5EF4-FFF2-40B4-BE49-F238E27FC236}">
                      <a16:creationId xmlns:a16="http://schemas.microsoft.com/office/drawing/2014/main" id="{926E3D71-33C9-2A3E-740D-AA6AA35C1944}"/>
                    </a:ext>
                  </a:extLst>
                </p:cNvPr>
                <p:cNvSpPr/>
                <p:nvPr/>
              </p:nvSpPr>
              <p:spPr>
                <a:xfrm flipH="1">
                  <a:off x="22519778" y="9783979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88" name="Oval 487">
                  <a:extLst>
                    <a:ext uri="{FF2B5EF4-FFF2-40B4-BE49-F238E27FC236}">
                      <a16:creationId xmlns:a16="http://schemas.microsoft.com/office/drawing/2014/main" id="{AC7BBAF4-692A-E4EE-0B44-8EECBE272AA4}"/>
                    </a:ext>
                  </a:extLst>
                </p:cNvPr>
                <p:cNvSpPr/>
                <p:nvPr/>
              </p:nvSpPr>
              <p:spPr>
                <a:xfrm flipH="1">
                  <a:off x="22501097" y="10183175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89" name="Oval 488">
                  <a:extLst>
                    <a:ext uri="{FF2B5EF4-FFF2-40B4-BE49-F238E27FC236}">
                      <a16:creationId xmlns:a16="http://schemas.microsoft.com/office/drawing/2014/main" id="{09E619C8-3218-B378-B1F8-C04E7FD12C7D}"/>
                    </a:ext>
                  </a:extLst>
                </p:cNvPr>
                <p:cNvSpPr/>
                <p:nvPr/>
              </p:nvSpPr>
              <p:spPr>
                <a:xfrm flipH="1">
                  <a:off x="21170452" y="10408233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90" name="Oval 489">
                  <a:extLst>
                    <a:ext uri="{FF2B5EF4-FFF2-40B4-BE49-F238E27FC236}">
                      <a16:creationId xmlns:a16="http://schemas.microsoft.com/office/drawing/2014/main" id="{DBDA141D-B23C-EB66-86C6-0DADBDDCF274}"/>
                    </a:ext>
                  </a:extLst>
                </p:cNvPr>
                <p:cNvSpPr/>
                <p:nvPr/>
              </p:nvSpPr>
              <p:spPr>
                <a:xfrm flipH="1">
                  <a:off x="21395768" y="9647125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91" name="Oval 490">
                  <a:extLst>
                    <a:ext uri="{FF2B5EF4-FFF2-40B4-BE49-F238E27FC236}">
                      <a16:creationId xmlns:a16="http://schemas.microsoft.com/office/drawing/2014/main" id="{1543B033-1F10-08FC-F017-1ABFDC896FEC}"/>
                    </a:ext>
                  </a:extLst>
                </p:cNvPr>
                <p:cNvSpPr/>
                <p:nvPr/>
              </p:nvSpPr>
              <p:spPr>
                <a:xfrm flipH="1">
                  <a:off x="21107142" y="9806090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92" name="Oval 491">
                  <a:extLst>
                    <a:ext uri="{FF2B5EF4-FFF2-40B4-BE49-F238E27FC236}">
                      <a16:creationId xmlns:a16="http://schemas.microsoft.com/office/drawing/2014/main" id="{B8A7D691-9FA3-1F64-C996-4959E310AA3E}"/>
                    </a:ext>
                  </a:extLst>
                </p:cNvPr>
                <p:cNvSpPr/>
                <p:nvPr/>
              </p:nvSpPr>
              <p:spPr>
                <a:xfrm flipH="1">
                  <a:off x="21420056" y="10105941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93" name="Oval 492">
                  <a:extLst>
                    <a:ext uri="{FF2B5EF4-FFF2-40B4-BE49-F238E27FC236}">
                      <a16:creationId xmlns:a16="http://schemas.microsoft.com/office/drawing/2014/main" id="{C9B57944-3B9E-4D6C-7A04-84B88F961295}"/>
                    </a:ext>
                  </a:extLst>
                </p:cNvPr>
                <p:cNvSpPr/>
                <p:nvPr/>
              </p:nvSpPr>
              <p:spPr>
                <a:xfrm flipH="1">
                  <a:off x="21745112" y="9966576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94" name="Oval 493">
                  <a:extLst>
                    <a:ext uri="{FF2B5EF4-FFF2-40B4-BE49-F238E27FC236}">
                      <a16:creationId xmlns:a16="http://schemas.microsoft.com/office/drawing/2014/main" id="{3922374B-CDFC-E41D-AC77-EA634041CEEF}"/>
                    </a:ext>
                  </a:extLst>
                </p:cNvPr>
                <p:cNvSpPr/>
                <p:nvPr/>
              </p:nvSpPr>
              <p:spPr>
                <a:xfrm flipH="1">
                  <a:off x="22391027" y="9637524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95" name="Oval 494">
                  <a:extLst>
                    <a:ext uri="{FF2B5EF4-FFF2-40B4-BE49-F238E27FC236}">
                      <a16:creationId xmlns:a16="http://schemas.microsoft.com/office/drawing/2014/main" id="{22A1F248-559D-4B02-7170-CA21AEC86089}"/>
                    </a:ext>
                  </a:extLst>
                </p:cNvPr>
                <p:cNvSpPr/>
                <p:nvPr/>
              </p:nvSpPr>
              <p:spPr>
                <a:xfrm flipH="1">
                  <a:off x="18797432" y="10177624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96" name="Oval 495">
                  <a:extLst>
                    <a:ext uri="{FF2B5EF4-FFF2-40B4-BE49-F238E27FC236}">
                      <a16:creationId xmlns:a16="http://schemas.microsoft.com/office/drawing/2014/main" id="{D16900D9-9B08-6EDE-53DF-69AE241501FE}"/>
                    </a:ext>
                  </a:extLst>
                </p:cNvPr>
                <p:cNvSpPr/>
                <p:nvPr/>
              </p:nvSpPr>
              <p:spPr>
                <a:xfrm flipH="1">
                  <a:off x="21035742" y="10006948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97" name="Oval 496">
                  <a:extLst>
                    <a:ext uri="{FF2B5EF4-FFF2-40B4-BE49-F238E27FC236}">
                      <a16:creationId xmlns:a16="http://schemas.microsoft.com/office/drawing/2014/main" id="{DCFBF8DE-D292-666B-25A3-80C23C3EF0BF}"/>
                    </a:ext>
                  </a:extLst>
                </p:cNvPr>
                <p:cNvSpPr/>
                <p:nvPr/>
              </p:nvSpPr>
              <p:spPr>
                <a:xfrm flipH="1">
                  <a:off x="20531172" y="10035327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98" name="Oval 497">
                  <a:extLst>
                    <a:ext uri="{FF2B5EF4-FFF2-40B4-BE49-F238E27FC236}">
                      <a16:creationId xmlns:a16="http://schemas.microsoft.com/office/drawing/2014/main" id="{A1B3F5FB-B263-C0C9-4711-04807F1DB71D}"/>
                    </a:ext>
                  </a:extLst>
                </p:cNvPr>
                <p:cNvSpPr/>
                <p:nvPr/>
              </p:nvSpPr>
              <p:spPr>
                <a:xfrm flipH="1">
                  <a:off x="20642686" y="10295670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99" name="Oval 498">
                  <a:extLst>
                    <a:ext uri="{FF2B5EF4-FFF2-40B4-BE49-F238E27FC236}">
                      <a16:creationId xmlns:a16="http://schemas.microsoft.com/office/drawing/2014/main" id="{10A9184B-1C89-0D33-3E36-DBFE09DBD3A8}"/>
                    </a:ext>
                  </a:extLst>
                </p:cNvPr>
                <p:cNvSpPr/>
                <p:nvPr/>
              </p:nvSpPr>
              <p:spPr>
                <a:xfrm flipH="1">
                  <a:off x="20530167" y="9943561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500" name="Oval 499">
                  <a:extLst>
                    <a:ext uri="{FF2B5EF4-FFF2-40B4-BE49-F238E27FC236}">
                      <a16:creationId xmlns:a16="http://schemas.microsoft.com/office/drawing/2014/main" id="{C2BA0E21-B925-88BC-7520-950DE1326610}"/>
                    </a:ext>
                  </a:extLst>
                </p:cNvPr>
                <p:cNvSpPr/>
                <p:nvPr/>
              </p:nvSpPr>
              <p:spPr>
                <a:xfrm flipH="1">
                  <a:off x="19981015" y="10377812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501" name="Oval 500">
                  <a:extLst>
                    <a:ext uri="{FF2B5EF4-FFF2-40B4-BE49-F238E27FC236}">
                      <a16:creationId xmlns:a16="http://schemas.microsoft.com/office/drawing/2014/main" id="{2209A5C3-5037-65A1-F00C-529BCDBFCFF4}"/>
                    </a:ext>
                  </a:extLst>
                </p:cNvPr>
                <p:cNvSpPr/>
                <p:nvPr/>
              </p:nvSpPr>
              <p:spPr>
                <a:xfrm flipH="1">
                  <a:off x="18804900" y="9929814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502" name="Oval 501">
                  <a:extLst>
                    <a:ext uri="{FF2B5EF4-FFF2-40B4-BE49-F238E27FC236}">
                      <a16:creationId xmlns:a16="http://schemas.microsoft.com/office/drawing/2014/main" id="{DC2A08C6-D503-269F-958A-F4F8A8118DA7}"/>
                    </a:ext>
                  </a:extLst>
                </p:cNvPr>
                <p:cNvSpPr/>
                <p:nvPr/>
              </p:nvSpPr>
              <p:spPr>
                <a:xfrm flipH="1">
                  <a:off x="18713875" y="10360800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503" name="Oval 502">
                  <a:extLst>
                    <a:ext uri="{FF2B5EF4-FFF2-40B4-BE49-F238E27FC236}">
                      <a16:creationId xmlns:a16="http://schemas.microsoft.com/office/drawing/2014/main" id="{C96D1E5C-A443-1785-0606-CF45DF63D62A}"/>
                    </a:ext>
                  </a:extLst>
                </p:cNvPr>
                <p:cNvSpPr/>
                <p:nvPr/>
              </p:nvSpPr>
              <p:spPr>
                <a:xfrm flipH="1">
                  <a:off x="18955933" y="10113467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504" name="Oval 503">
                  <a:extLst>
                    <a:ext uri="{FF2B5EF4-FFF2-40B4-BE49-F238E27FC236}">
                      <a16:creationId xmlns:a16="http://schemas.microsoft.com/office/drawing/2014/main" id="{5B80147C-6C80-6F7A-1C1F-601C7B75EA06}"/>
                    </a:ext>
                  </a:extLst>
                </p:cNvPr>
                <p:cNvSpPr/>
                <p:nvPr/>
              </p:nvSpPr>
              <p:spPr>
                <a:xfrm flipH="1">
                  <a:off x="20078623" y="9669916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505" name="Oval 504">
                  <a:extLst>
                    <a:ext uri="{FF2B5EF4-FFF2-40B4-BE49-F238E27FC236}">
                      <a16:creationId xmlns:a16="http://schemas.microsoft.com/office/drawing/2014/main" id="{70338367-84A0-5C14-8658-F47641494A39}"/>
                    </a:ext>
                  </a:extLst>
                </p:cNvPr>
                <p:cNvSpPr/>
                <p:nvPr/>
              </p:nvSpPr>
              <p:spPr>
                <a:xfrm flipH="1">
                  <a:off x="20867058" y="9801266"/>
                  <a:ext cx="111514" cy="94864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-270000" algn="ctr" defTabSz="63000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0727EAD-B837-5149-1366-D44F4E892FA1}"/>
                  </a:ext>
                </a:extLst>
              </p:cNvPr>
              <p:cNvSpPr/>
              <p:nvPr/>
            </p:nvSpPr>
            <p:spPr>
              <a:xfrm>
                <a:off x="1871114" y="5983726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739688E-A067-4CB2-A8DA-CD4083F1FD5C}"/>
                  </a:ext>
                </a:extLst>
              </p:cNvPr>
              <p:cNvSpPr/>
              <p:nvPr/>
            </p:nvSpPr>
            <p:spPr>
              <a:xfrm>
                <a:off x="2189030" y="5992594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1013B659-9335-8C1B-6190-F95996187D0C}"/>
                  </a:ext>
                </a:extLst>
              </p:cNvPr>
              <p:cNvSpPr/>
              <p:nvPr/>
            </p:nvSpPr>
            <p:spPr>
              <a:xfrm>
                <a:off x="2644079" y="5922731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F35127D7-6C57-613C-D88F-7F5D8A2A2291}"/>
                  </a:ext>
                </a:extLst>
              </p:cNvPr>
              <p:cNvSpPr/>
              <p:nvPr/>
            </p:nvSpPr>
            <p:spPr>
              <a:xfrm>
                <a:off x="3045711" y="5999760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E009BAE5-9E8B-D43D-06E5-895CA9793504}"/>
                  </a:ext>
                </a:extLst>
              </p:cNvPr>
              <p:cNvSpPr/>
              <p:nvPr/>
            </p:nvSpPr>
            <p:spPr>
              <a:xfrm>
                <a:off x="3435439" y="5992594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A0815BE-6B26-7CF0-B58C-D68642D4A5AC}"/>
                  </a:ext>
                </a:extLst>
              </p:cNvPr>
              <p:cNvSpPr/>
              <p:nvPr/>
            </p:nvSpPr>
            <p:spPr>
              <a:xfrm>
                <a:off x="3374613" y="5918391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CD6FF181-D6F5-18ED-6FC3-D6E7535AB505}"/>
                  </a:ext>
                </a:extLst>
              </p:cNvPr>
              <p:cNvSpPr/>
              <p:nvPr/>
            </p:nvSpPr>
            <p:spPr>
              <a:xfrm>
                <a:off x="3291214" y="5899373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A753F4DB-60B4-74A7-FE7F-53B6E0860129}"/>
                  </a:ext>
                </a:extLst>
              </p:cNvPr>
              <p:cNvSpPr/>
              <p:nvPr/>
            </p:nvSpPr>
            <p:spPr>
              <a:xfrm>
                <a:off x="2794718" y="6020129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365B597C-287B-E481-C83E-15A74CB68743}"/>
                  </a:ext>
                </a:extLst>
              </p:cNvPr>
              <p:cNvSpPr/>
              <p:nvPr/>
            </p:nvSpPr>
            <p:spPr>
              <a:xfrm>
                <a:off x="2485200" y="6051290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60798B56-1E0A-24EF-3F6A-6545CF7DD017}"/>
                  </a:ext>
                </a:extLst>
              </p:cNvPr>
              <p:cNvSpPr/>
              <p:nvPr/>
            </p:nvSpPr>
            <p:spPr>
              <a:xfrm>
                <a:off x="2385724" y="5990060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2E9D8208-70F4-1DBC-0E69-04883406D94B}"/>
                  </a:ext>
                </a:extLst>
              </p:cNvPr>
              <p:cNvSpPr/>
              <p:nvPr/>
            </p:nvSpPr>
            <p:spPr>
              <a:xfrm>
                <a:off x="2018001" y="6093526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304E4586-550F-C6F5-AAD2-B05C1BDC7AE5}"/>
                  </a:ext>
                </a:extLst>
              </p:cNvPr>
              <p:cNvSpPr/>
              <p:nvPr/>
            </p:nvSpPr>
            <p:spPr>
              <a:xfrm>
                <a:off x="3412596" y="6110792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CED4AD9-2419-332F-35F4-C8032D1466E3}"/>
                  </a:ext>
                </a:extLst>
              </p:cNvPr>
              <p:cNvSpPr/>
              <p:nvPr/>
            </p:nvSpPr>
            <p:spPr>
              <a:xfrm>
                <a:off x="3438011" y="6114593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1A2E47B3-7C6B-4C5F-1627-905F00CA88BA}"/>
                  </a:ext>
                </a:extLst>
              </p:cNvPr>
              <p:cNvSpPr/>
              <p:nvPr/>
            </p:nvSpPr>
            <p:spPr>
              <a:xfrm>
                <a:off x="2033802" y="5938147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45553CD9-508C-E8EE-54CA-75068743CAB0}"/>
                  </a:ext>
                </a:extLst>
              </p:cNvPr>
              <p:cNvSpPr/>
              <p:nvPr/>
            </p:nvSpPr>
            <p:spPr>
              <a:xfrm>
                <a:off x="1949729" y="6177312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62BF9DEE-C2E8-35F4-7907-5D5168451EEE}"/>
                  </a:ext>
                </a:extLst>
              </p:cNvPr>
              <p:cNvSpPr/>
              <p:nvPr/>
            </p:nvSpPr>
            <p:spPr>
              <a:xfrm>
                <a:off x="2267645" y="6186180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F3C50519-E5DB-89B3-2AF2-FF89D633F806}"/>
                  </a:ext>
                </a:extLst>
              </p:cNvPr>
              <p:cNvSpPr/>
              <p:nvPr/>
            </p:nvSpPr>
            <p:spPr>
              <a:xfrm>
                <a:off x="2722694" y="6116317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C33B4ADD-DE9E-8BBA-C17F-700C64BAEE36}"/>
                  </a:ext>
                </a:extLst>
              </p:cNvPr>
              <p:cNvSpPr/>
              <p:nvPr/>
            </p:nvSpPr>
            <p:spPr>
              <a:xfrm>
                <a:off x="3124326" y="6193346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C92A556-EBBA-FFC0-26E6-1D873F9EFEB9}"/>
                  </a:ext>
                </a:extLst>
              </p:cNvPr>
              <p:cNvSpPr/>
              <p:nvPr/>
            </p:nvSpPr>
            <p:spPr>
              <a:xfrm>
                <a:off x="3514054" y="6186180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2E15A47B-A452-BDF1-ABCC-8F48CDA2C036}"/>
                  </a:ext>
                </a:extLst>
              </p:cNvPr>
              <p:cNvSpPr/>
              <p:nvPr/>
            </p:nvSpPr>
            <p:spPr>
              <a:xfrm>
                <a:off x="2873333" y="6213715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622F07ED-A538-7B1D-4117-2170DEDC5D06}"/>
                  </a:ext>
                </a:extLst>
              </p:cNvPr>
              <p:cNvSpPr/>
              <p:nvPr/>
            </p:nvSpPr>
            <p:spPr>
              <a:xfrm>
                <a:off x="2464339" y="6183646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CFFD6BF6-12BF-63FC-7212-4028BC75EA5C}"/>
                  </a:ext>
                </a:extLst>
              </p:cNvPr>
              <p:cNvSpPr/>
              <p:nvPr/>
            </p:nvSpPr>
            <p:spPr>
              <a:xfrm>
                <a:off x="2112417" y="6131732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9577A46C-439B-DE57-6DEC-60FA5F24CE8B}"/>
                  </a:ext>
                </a:extLst>
              </p:cNvPr>
              <p:cNvSpPr/>
              <p:nvPr/>
            </p:nvSpPr>
            <p:spPr>
              <a:xfrm>
                <a:off x="3014145" y="6073961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D74ACD2E-FA2A-DDC2-17B8-C36A0CECA162}"/>
                  </a:ext>
                </a:extLst>
              </p:cNvPr>
              <p:cNvSpPr/>
              <p:nvPr/>
            </p:nvSpPr>
            <p:spPr>
              <a:xfrm>
                <a:off x="2608662" y="6056987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3AC67C7F-E57F-C254-FCEC-79F5AD5F4D39}"/>
                  </a:ext>
                </a:extLst>
              </p:cNvPr>
              <p:cNvSpPr/>
              <p:nvPr/>
            </p:nvSpPr>
            <p:spPr>
              <a:xfrm>
                <a:off x="1766946" y="5999202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3964D4CF-EA02-FEF1-53C8-BCA91A3A0BD8}"/>
                  </a:ext>
                </a:extLst>
              </p:cNvPr>
              <p:cNvSpPr/>
              <p:nvPr/>
            </p:nvSpPr>
            <p:spPr>
              <a:xfrm>
                <a:off x="2221995" y="5929339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8D44061-779C-654E-791B-21E39F05AABC}"/>
                  </a:ext>
                </a:extLst>
              </p:cNvPr>
              <p:cNvSpPr/>
              <p:nvPr/>
            </p:nvSpPr>
            <p:spPr>
              <a:xfrm>
                <a:off x="2623627" y="6006368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BB463B44-BD7D-E6FA-743D-C1050E7EAC67}"/>
                  </a:ext>
                </a:extLst>
              </p:cNvPr>
              <p:cNvSpPr/>
              <p:nvPr/>
            </p:nvSpPr>
            <p:spPr>
              <a:xfrm>
                <a:off x="3013355" y="5999202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FD2E6D76-BBCB-2952-3E99-BC3823A301C1}"/>
                  </a:ext>
                </a:extLst>
              </p:cNvPr>
              <p:cNvSpPr/>
              <p:nvPr/>
            </p:nvSpPr>
            <p:spPr>
              <a:xfrm>
                <a:off x="3320857" y="5931305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D5E722D7-E229-CD93-FCAD-A3A4C334B115}"/>
                  </a:ext>
                </a:extLst>
              </p:cNvPr>
              <p:cNvSpPr/>
              <p:nvPr/>
            </p:nvSpPr>
            <p:spPr>
              <a:xfrm>
                <a:off x="2835050" y="5956930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B230098D-B297-9070-211D-197F2874BF18}"/>
                  </a:ext>
                </a:extLst>
              </p:cNvPr>
              <p:cNvSpPr/>
              <p:nvPr/>
            </p:nvSpPr>
            <p:spPr>
              <a:xfrm>
                <a:off x="2372634" y="6026737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039EFE57-664A-0B93-C799-0716107908B7}"/>
                  </a:ext>
                </a:extLst>
              </p:cNvPr>
              <p:cNvSpPr/>
              <p:nvPr/>
            </p:nvSpPr>
            <p:spPr>
              <a:xfrm>
                <a:off x="2063117" y="6057898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7210AE06-0C0D-F1D3-3AEF-56B6D42F832E}"/>
                  </a:ext>
                </a:extLst>
              </p:cNvPr>
              <p:cNvSpPr/>
              <p:nvPr/>
            </p:nvSpPr>
            <p:spPr>
              <a:xfrm>
                <a:off x="1963640" y="5996668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C7C1AF4D-75B0-D3C1-16FD-180767FA207F}"/>
                  </a:ext>
                </a:extLst>
              </p:cNvPr>
              <p:cNvSpPr/>
              <p:nvPr/>
            </p:nvSpPr>
            <p:spPr>
              <a:xfrm>
                <a:off x="1595917" y="6100134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AF977FD6-9D07-BC2A-8F37-2CAD0D4942E5}"/>
                  </a:ext>
                </a:extLst>
              </p:cNvPr>
              <p:cNvSpPr/>
              <p:nvPr/>
            </p:nvSpPr>
            <p:spPr>
              <a:xfrm>
                <a:off x="2796319" y="6124313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54DB1F30-8DFB-BFCC-977F-A51933512C51}"/>
                  </a:ext>
                </a:extLst>
              </p:cNvPr>
              <p:cNvSpPr/>
              <p:nvPr/>
            </p:nvSpPr>
            <p:spPr>
              <a:xfrm>
                <a:off x="3190061" y="6134420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17BF3449-A252-31DB-12BD-3AC48BA9A9C1}"/>
                  </a:ext>
                </a:extLst>
              </p:cNvPr>
              <p:cNvSpPr/>
              <p:nvPr/>
            </p:nvSpPr>
            <p:spPr>
              <a:xfrm>
                <a:off x="1611719" y="5944755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4115EBA9-7D89-ABE1-E610-52646ED106F5}"/>
                  </a:ext>
                </a:extLst>
              </p:cNvPr>
              <p:cNvSpPr/>
              <p:nvPr/>
            </p:nvSpPr>
            <p:spPr>
              <a:xfrm>
                <a:off x="3449075" y="6082732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621760E7-1ED8-B786-FCFA-292F25DDC15A}"/>
                  </a:ext>
                </a:extLst>
              </p:cNvPr>
              <p:cNvSpPr/>
              <p:nvPr/>
            </p:nvSpPr>
            <p:spPr>
              <a:xfrm>
                <a:off x="2496537" y="5915252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9C37814D-7FB7-86D6-DC55-059F59116021}"/>
                  </a:ext>
                </a:extLst>
              </p:cNvPr>
              <p:cNvSpPr/>
              <p:nvPr/>
            </p:nvSpPr>
            <p:spPr>
              <a:xfrm flipH="1">
                <a:off x="2298691" y="6605209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1E628139-CD4F-2D48-0B57-AFE7F2024BCA}"/>
                  </a:ext>
                </a:extLst>
              </p:cNvPr>
              <p:cNvSpPr/>
              <p:nvPr/>
            </p:nvSpPr>
            <p:spPr>
              <a:xfrm flipH="1">
                <a:off x="2743983" y="6609677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744886B-24B9-732C-9FC0-C1F8D3484BFC}"/>
                  </a:ext>
                </a:extLst>
              </p:cNvPr>
              <p:cNvSpPr/>
              <p:nvPr/>
            </p:nvSpPr>
            <p:spPr>
              <a:xfrm flipH="1">
                <a:off x="3016892" y="6659746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ED9BCBED-B5FC-B41C-25DD-455BA2E195BF}"/>
                  </a:ext>
                </a:extLst>
              </p:cNvPr>
              <p:cNvSpPr/>
              <p:nvPr/>
            </p:nvSpPr>
            <p:spPr>
              <a:xfrm flipH="1">
                <a:off x="2575080" y="6788114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447BD7F2-7C36-03AA-E6D6-DE7399992528}"/>
                  </a:ext>
                </a:extLst>
              </p:cNvPr>
              <p:cNvSpPr/>
              <p:nvPr/>
            </p:nvSpPr>
            <p:spPr>
              <a:xfrm flipH="1">
                <a:off x="2136363" y="6571369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02043E08-5B66-F305-0174-8A8263C85FE7}"/>
                  </a:ext>
                </a:extLst>
              </p:cNvPr>
              <p:cNvSpPr/>
              <p:nvPr/>
            </p:nvSpPr>
            <p:spPr>
              <a:xfrm>
                <a:off x="2184983" y="7215871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40FA87B9-2A67-AE58-8217-C45BDD7F1FB4}"/>
                  </a:ext>
                </a:extLst>
              </p:cNvPr>
              <p:cNvSpPr/>
              <p:nvPr/>
            </p:nvSpPr>
            <p:spPr>
              <a:xfrm>
                <a:off x="2920219" y="7180549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06C8A146-E0E3-06A8-E887-4A9196E5F125}"/>
                  </a:ext>
                </a:extLst>
              </p:cNvPr>
              <p:cNvSpPr/>
              <p:nvPr/>
            </p:nvSpPr>
            <p:spPr>
              <a:xfrm>
                <a:off x="2532081" y="7152304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A675301A-162F-0269-D923-5B076A960FC5}"/>
                  </a:ext>
                </a:extLst>
              </p:cNvPr>
              <p:cNvSpPr/>
              <p:nvPr/>
            </p:nvSpPr>
            <p:spPr>
              <a:xfrm flipH="1">
                <a:off x="2820011" y="4964443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EBF925-8CB9-98F7-5E7C-7639B0B4E7D7}"/>
                  </a:ext>
                </a:extLst>
              </p:cNvPr>
              <p:cNvSpPr/>
              <p:nvPr/>
            </p:nvSpPr>
            <p:spPr>
              <a:xfrm flipH="1">
                <a:off x="3153065" y="5067221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D58E4E0F-1152-1847-B531-34973F775707}"/>
                  </a:ext>
                </a:extLst>
              </p:cNvPr>
              <p:cNvSpPr/>
              <p:nvPr/>
            </p:nvSpPr>
            <p:spPr>
              <a:xfrm flipH="1">
                <a:off x="2220329" y="5015577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5E3A388B-8145-49D4-BE1C-F9AAD11F5740}"/>
                  </a:ext>
                </a:extLst>
              </p:cNvPr>
              <p:cNvSpPr/>
              <p:nvPr/>
            </p:nvSpPr>
            <p:spPr>
              <a:xfrm flipH="1">
                <a:off x="2535685" y="5088596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3BE2F514-BC70-AC47-3F91-C77B11E4E2B1}"/>
                  </a:ext>
                </a:extLst>
              </p:cNvPr>
              <p:cNvSpPr/>
              <p:nvPr/>
            </p:nvSpPr>
            <p:spPr>
              <a:xfrm flipH="1">
                <a:off x="3543430" y="5106324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F926689-506B-960F-BD06-D936BAD33CF9}"/>
                  </a:ext>
                </a:extLst>
              </p:cNvPr>
              <p:cNvSpPr/>
              <p:nvPr/>
            </p:nvSpPr>
            <p:spPr>
              <a:xfrm flipH="1">
                <a:off x="2849419" y="5263404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04BB2866-141F-2515-02F2-92295A9F5DA4}"/>
                  </a:ext>
                </a:extLst>
              </p:cNvPr>
              <p:cNvSpPr/>
              <p:nvPr/>
            </p:nvSpPr>
            <p:spPr>
              <a:xfrm flipH="1">
                <a:off x="3673081" y="5249487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8EDA021E-5FAD-D14A-8B84-F0B4575FB583}"/>
                  </a:ext>
                </a:extLst>
              </p:cNvPr>
              <p:cNvSpPr/>
              <p:nvPr/>
            </p:nvSpPr>
            <p:spPr>
              <a:xfrm flipH="1">
                <a:off x="3732768" y="5015577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6F902D6E-FD64-4884-8A49-1186C063C863}"/>
                  </a:ext>
                </a:extLst>
              </p:cNvPr>
              <p:cNvSpPr/>
              <p:nvPr/>
            </p:nvSpPr>
            <p:spPr>
              <a:xfrm flipH="1">
                <a:off x="1970868" y="5131752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BA12ED63-9F82-1854-6940-644BB8DC9826}"/>
                  </a:ext>
                </a:extLst>
              </p:cNvPr>
              <p:cNvSpPr/>
              <p:nvPr/>
            </p:nvSpPr>
            <p:spPr>
              <a:xfrm flipH="1">
                <a:off x="3257341" y="5261780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90E8C8DF-4B29-1D1B-2DE7-FA7F7EEEBDCB}"/>
                  </a:ext>
                </a:extLst>
              </p:cNvPr>
              <p:cNvSpPr/>
              <p:nvPr/>
            </p:nvSpPr>
            <p:spPr>
              <a:xfrm flipH="1">
                <a:off x="1338665" y="5057713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27CE28A4-56AB-5CD6-D832-EE3308222441}"/>
                  </a:ext>
                </a:extLst>
              </p:cNvPr>
              <p:cNvSpPr/>
              <p:nvPr/>
            </p:nvSpPr>
            <p:spPr>
              <a:xfrm flipH="1">
                <a:off x="1499146" y="5207904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447B13F1-CCB9-7B3B-ACFF-3096769072F1}"/>
                  </a:ext>
                </a:extLst>
              </p:cNvPr>
              <p:cNvSpPr/>
              <p:nvPr/>
            </p:nvSpPr>
            <p:spPr>
              <a:xfrm flipH="1">
                <a:off x="2046421" y="4997035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E56F21A-D5D6-6C9B-8DF5-D2ADFB296F61}"/>
                  </a:ext>
                </a:extLst>
              </p:cNvPr>
              <p:cNvSpPr/>
              <p:nvPr/>
            </p:nvSpPr>
            <p:spPr>
              <a:xfrm flipH="1">
                <a:off x="2250413" y="5229915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2D869FA-F1DF-32A6-9902-F23EDA22196B}"/>
                  </a:ext>
                </a:extLst>
              </p:cNvPr>
              <p:cNvSpPr/>
              <p:nvPr/>
            </p:nvSpPr>
            <p:spPr>
              <a:xfrm flipH="1">
                <a:off x="2463190" y="5350518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03C43A75-81C2-99A0-3FF4-3866CE651E7D}"/>
                  </a:ext>
                </a:extLst>
              </p:cNvPr>
              <p:cNvSpPr/>
              <p:nvPr/>
            </p:nvSpPr>
            <p:spPr>
              <a:xfrm flipH="1">
                <a:off x="1567020" y="4998730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FCC80C20-1FD7-19C2-7286-8EE421BFCB36}"/>
                  </a:ext>
                </a:extLst>
              </p:cNvPr>
              <p:cNvSpPr/>
              <p:nvPr/>
            </p:nvSpPr>
            <p:spPr>
              <a:xfrm flipH="1">
                <a:off x="1828054" y="4993091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711F3825-1795-8847-F3FD-916C40BDE067}"/>
                  </a:ext>
                </a:extLst>
              </p:cNvPr>
              <p:cNvSpPr/>
              <p:nvPr/>
            </p:nvSpPr>
            <p:spPr>
              <a:xfrm flipH="1">
                <a:off x="1746414" y="5116610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B428DC87-4422-2F18-FF53-EF7ED594D843}"/>
                  </a:ext>
                </a:extLst>
              </p:cNvPr>
              <p:cNvSpPr/>
              <p:nvPr/>
            </p:nvSpPr>
            <p:spPr>
              <a:xfrm flipH="1">
                <a:off x="1923313" y="5325158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FD6456CA-5912-FD7B-EC32-CFDDF4882F5C}"/>
                  </a:ext>
                </a:extLst>
              </p:cNvPr>
              <p:cNvSpPr/>
              <p:nvPr/>
            </p:nvSpPr>
            <p:spPr>
              <a:xfrm flipH="1">
                <a:off x="2011804" y="5226724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A4B9993F-958F-CBF2-F38F-3C62241B717C}"/>
                  </a:ext>
                </a:extLst>
              </p:cNvPr>
              <p:cNvSpPr/>
              <p:nvPr/>
            </p:nvSpPr>
            <p:spPr>
              <a:xfrm flipH="1">
                <a:off x="2439457" y="5006648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94DC35C2-FB97-4977-1AD3-4ECA9C460446}"/>
                  </a:ext>
                </a:extLst>
              </p:cNvPr>
              <p:cNvSpPr/>
              <p:nvPr/>
            </p:nvSpPr>
            <p:spPr>
              <a:xfrm flipH="1">
                <a:off x="2618237" y="5225097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4533FFA9-E530-E086-7A32-B50C53B8BF02}"/>
                  </a:ext>
                </a:extLst>
              </p:cNvPr>
              <p:cNvSpPr/>
              <p:nvPr/>
            </p:nvSpPr>
            <p:spPr>
              <a:xfrm flipH="1">
                <a:off x="3147213" y="4945970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EC928806-4A45-0FA3-9732-ADDC04BA1230}"/>
                  </a:ext>
                </a:extLst>
              </p:cNvPr>
              <p:cNvSpPr/>
              <p:nvPr/>
            </p:nvSpPr>
            <p:spPr>
              <a:xfrm flipH="1">
                <a:off x="3335728" y="5102196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F5F1B2B2-D710-B019-9E0B-5E7EB1EBC324}"/>
                  </a:ext>
                </a:extLst>
              </p:cNvPr>
              <p:cNvSpPr/>
              <p:nvPr/>
            </p:nvSpPr>
            <p:spPr>
              <a:xfrm flipH="1">
                <a:off x="3524243" y="5258421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9FB5EA2-F170-9F88-7F33-F8325D830646}"/>
                  </a:ext>
                </a:extLst>
              </p:cNvPr>
              <p:cNvSpPr/>
              <p:nvPr/>
            </p:nvSpPr>
            <p:spPr>
              <a:xfrm flipH="1">
                <a:off x="2849417" y="5369609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3887DAAA-147A-FD75-15F0-5CF7518367B6}"/>
                  </a:ext>
                </a:extLst>
              </p:cNvPr>
              <p:cNvSpPr/>
              <p:nvPr/>
            </p:nvSpPr>
            <p:spPr>
              <a:xfrm flipH="1">
                <a:off x="2963685" y="4993591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E078F29F-45DF-8E88-0C1F-AB3E6226B5C5}"/>
                  </a:ext>
                </a:extLst>
              </p:cNvPr>
              <p:cNvSpPr/>
              <p:nvPr/>
            </p:nvSpPr>
            <p:spPr>
              <a:xfrm flipH="1">
                <a:off x="2817310" y="5072126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16EE1166-78C1-5F95-C339-587910E4F2E7}"/>
                  </a:ext>
                </a:extLst>
              </p:cNvPr>
              <p:cNvSpPr/>
              <p:nvPr/>
            </p:nvSpPr>
            <p:spPr>
              <a:xfrm flipH="1">
                <a:off x="3005826" y="5228352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2AD2CCC8-3BE1-9B26-7C64-4C4AD4206054}"/>
                  </a:ext>
                </a:extLst>
              </p:cNvPr>
              <p:cNvSpPr/>
              <p:nvPr/>
            </p:nvSpPr>
            <p:spPr>
              <a:xfrm flipH="1">
                <a:off x="3129660" y="5149483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7F87D5F1-EE9D-E472-5520-21F91D5B2F34}"/>
                  </a:ext>
                </a:extLst>
              </p:cNvPr>
              <p:cNvSpPr/>
              <p:nvPr/>
            </p:nvSpPr>
            <p:spPr>
              <a:xfrm flipH="1">
                <a:off x="3468422" y="4988848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29B93AEB-963C-466B-4E6A-655E00202681}"/>
                  </a:ext>
                </a:extLst>
              </p:cNvPr>
              <p:cNvSpPr/>
              <p:nvPr/>
            </p:nvSpPr>
            <p:spPr>
              <a:xfrm flipH="1">
                <a:off x="1645959" y="5255679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0E466E02-04B9-5801-A334-F1E879E5E342}"/>
                  </a:ext>
                </a:extLst>
              </p:cNvPr>
              <p:cNvSpPr/>
              <p:nvPr/>
            </p:nvSpPr>
            <p:spPr>
              <a:xfrm flipH="1">
                <a:off x="3111461" y="4922088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70678C38-3F03-E0FB-784D-1C39EE181250}"/>
                  </a:ext>
                </a:extLst>
              </p:cNvPr>
              <p:cNvSpPr/>
              <p:nvPr/>
            </p:nvSpPr>
            <p:spPr>
              <a:xfrm flipH="1">
                <a:off x="3444515" y="5024866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19FF7C7B-4F57-34A9-25CD-65EFA458DA6D}"/>
                  </a:ext>
                </a:extLst>
              </p:cNvPr>
              <p:cNvSpPr/>
              <p:nvPr/>
            </p:nvSpPr>
            <p:spPr>
              <a:xfrm flipH="1">
                <a:off x="2511780" y="4973221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9D91DD0B-B753-E3E2-87DC-E71B714115DD}"/>
                  </a:ext>
                </a:extLst>
              </p:cNvPr>
              <p:cNvSpPr/>
              <p:nvPr/>
            </p:nvSpPr>
            <p:spPr>
              <a:xfrm flipH="1">
                <a:off x="2827136" y="5046240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61171496-D9AD-A3F4-2FE1-D50B9ADD5E41}"/>
                  </a:ext>
                </a:extLst>
              </p:cNvPr>
              <p:cNvSpPr/>
              <p:nvPr/>
            </p:nvSpPr>
            <p:spPr>
              <a:xfrm flipH="1">
                <a:off x="3140869" y="5221049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7BAA87D6-427B-3E9E-75A5-DB744B6EF698}"/>
                  </a:ext>
                </a:extLst>
              </p:cNvPr>
              <p:cNvSpPr/>
              <p:nvPr/>
            </p:nvSpPr>
            <p:spPr>
              <a:xfrm flipH="1">
                <a:off x="2262318" y="5089396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75338226-DA80-E8EE-4FDB-9DBC742D1F2B}"/>
                  </a:ext>
                </a:extLst>
              </p:cNvPr>
              <p:cNvSpPr/>
              <p:nvPr/>
            </p:nvSpPr>
            <p:spPr>
              <a:xfrm flipH="1">
                <a:off x="3548791" y="5219425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80FDFEE4-1E09-AAD7-38E2-9711F908F90F}"/>
                  </a:ext>
                </a:extLst>
              </p:cNvPr>
              <p:cNvSpPr/>
              <p:nvPr/>
            </p:nvSpPr>
            <p:spPr>
              <a:xfrm flipH="1">
                <a:off x="1630116" y="5015358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AD7AD1B6-8604-6629-F197-3591D149630E}"/>
                  </a:ext>
                </a:extLst>
              </p:cNvPr>
              <p:cNvSpPr/>
              <p:nvPr/>
            </p:nvSpPr>
            <p:spPr>
              <a:xfrm flipH="1">
                <a:off x="1790597" y="5165549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F5475D3F-63B9-C6FB-CF70-D99D6420D37D}"/>
                  </a:ext>
                </a:extLst>
              </p:cNvPr>
              <p:cNvSpPr/>
              <p:nvPr/>
            </p:nvSpPr>
            <p:spPr>
              <a:xfrm flipH="1">
                <a:off x="2337872" y="4954680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62F0BF40-C015-5DFE-C654-6EF45C9C0AA9}"/>
                  </a:ext>
                </a:extLst>
              </p:cNvPr>
              <p:cNvSpPr/>
              <p:nvPr/>
            </p:nvSpPr>
            <p:spPr>
              <a:xfrm flipH="1">
                <a:off x="2541864" y="5187560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257C9DBF-8841-9761-4B8C-E358628452E2}"/>
                  </a:ext>
                </a:extLst>
              </p:cNvPr>
              <p:cNvSpPr/>
              <p:nvPr/>
            </p:nvSpPr>
            <p:spPr>
              <a:xfrm flipH="1">
                <a:off x="2754640" y="5308163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3313387E-9590-7103-E3AB-E67F390F69BD}"/>
                  </a:ext>
                </a:extLst>
              </p:cNvPr>
              <p:cNvSpPr/>
              <p:nvPr/>
            </p:nvSpPr>
            <p:spPr>
              <a:xfrm flipH="1">
                <a:off x="1858471" y="4956375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6590B761-4ABC-1058-F9B3-376FDA5C0278}"/>
                  </a:ext>
                </a:extLst>
              </p:cNvPr>
              <p:cNvSpPr/>
              <p:nvPr/>
            </p:nvSpPr>
            <p:spPr>
              <a:xfrm flipH="1">
                <a:off x="2119504" y="4950736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243F38F6-4A95-7115-DF7F-B635D920B6AC}"/>
                  </a:ext>
                </a:extLst>
              </p:cNvPr>
              <p:cNvSpPr/>
              <p:nvPr/>
            </p:nvSpPr>
            <p:spPr>
              <a:xfrm flipH="1">
                <a:off x="2037865" y="5074254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E64B989C-2C5E-5EEC-576A-1A6FD153CDD1}"/>
                  </a:ext>
                </a:extLst>
              </p:cNvPr>
              <p:cNvSpPr/>
              <p:nvPr/>
            </p:nvSpPr>
            <p:spPr>
              <a:xfrm flipH="1">
                <a:off x="2214764" y="5282803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E8E71CAE-B3B3-21A1-6B45-801AB75F1DD8}"/>
                  </a:ext>
                </a:extLst>
              </p:cNvPr>
              <p:cNvSpPr/>
              <p:nvPr/>
            </p:nvSpPr>
            <p:spPr>
              <a:xfrm flipH="1">
                <a:off x="2284510" y="5116789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786D665C-92A7-BDE3-4062-49842D6AF791}"/>
                  </a:ext>
                </a:extLst>
              </p:cNvPr>
              <p:cNvSpPr/>
              <p:nvPr/>
            </p:nvSpPr>
            <p:spPr>
              <a:xfrm flipH="1">
                <a:off x="2730908" y="4964293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7C26A0C4-1ECB-D79A-0832-183BFB1AFC0A}"/>
                  </a:ext>
                </a:extLst>
              </p:cNvPr>
              <p:cNvSpPr/>
              <p:nvPr/>
            </p:nvSpPr>
            <p:spPr>
              <a:xfrm flipH="1">
                <a:off x="2909688" y="5182742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3696372B-1667-AF91-4E8C-3D1777A4ED12}"/>
                  </a:ext>
                </a:extLst>
              </p:cNvPr>
              <p:cNvSpPr/>
              <p:nvPr/>
            </p:nvSpPr>
            <p:spPr>
              <a:xfrm flipH="1">
                <a:off x="3438663" y="4903615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0257220E-8A82-E25E-77F1-D1F6540981CC}"/>
                  </a:ext>
                </a:extLst>
              </p:cNvPr>
              <p:cNvSpPr/>
              <p:nvPr/>
            </p:nvSpPr>
            <p:spPr>
              <a:xfrm flipH="1">
                <a:off x="3627178" y="5059841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8ADF288C-DED0-00C5-861A-BDF2363EB017}"/>
                  </a:ext>
                </a:extLst>
              </p:cNvPr>
              <p:cNvSpPr/>
              <p:nvPr/>
            </p:nvSpPr>
            <p:spPr>
              <a:xfrm flipH="1">
                <a:off x="3140868" y="5327254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186F9675-6522-ECF3-E740-30BD739FE639}"/>
                  </a:ext>
                </a:extLst>
              </p:cNvPr>
              <p:cNvSpPr/>
              <p:nvPr/>
            </p:nvSpPr>
            <p:spPr>
              <a:xfrm flipH="1">
                <a:off x="3293413" y="4982399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49216E9F-7F9F-64F4-01A9-5BB1557BD0A5}"/>
                  </a:ext>
                </a:extLst>
              </p:cNvPr>
              <p:cNvSpPr/>
              <p:nvPr/>
            </p:nvSpPr>
            <p:spPr>
              <a:xfrm flipH="1">
                <a:off x="3153065" y="5136082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0F45E4C1-C64C-D606-864F-C23156D57557}"/>
                  </a:ext>
                </a:extLst>
              </p:cNvPr>
              <p:cNvSpPr/>
              <p:nvPr/>
            </p:nvSpPr>
            <p:spPr>
              <a:xfrm flipH="1">
                <a:off x="3404483" y="5105667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4B5F7295-6E56-C3BC-1207-4415EA9C2FFF}"/>
                  </a:ext>
                </a:extLst>
              </p:cNvPr>
              <p:cNvSpPr/>
              <p:nvPr/>
            </p:nvSpPr>
            <p:spPr>
              <a:xfrm flipH="1">
                <a:off x="3404046" y="5133303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56D7BDB5-4946-4F9C-4402-3FCB06DB4DEA}"/>
                  </a:ext>
                </a:extLst>
              </p:cNvPr>
              <p:cNvSpPr/>
              <p:nvPr/>
            </p:nvSpPr>
            <p:spPr>
              <a:xfrm flipH="1">
                <a:off x="3759873" y="4946493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3709C1DB-3244-6B84-F59A-1CC4C5B347EF}"/>
                  </a:ext>
                </a:extLst>
              </p:cNvPr>
              <p:cNvSpPr/>
              <p:nvPr/>
            </p:nvSpPr>
            <p:spPr>
              <a:xfrm flipH="1">
                <a:off x="1937410" y="5213324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B8E09E46-5764-17BE-43FE-ADC44ACD80E4}"/>
                  </a:ext>
                </a:extLst>
              </p:cNvPr>
              <p:cNvSpPr/>
              <p:nvPr/>
            </p:nvSpPr>
            <p:spPr>
              <a:xfrm flipH="1">
                <a:off x="2705979" y="4905113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7D1E2D5C-BB4F-6C82-1C32-4F10C9A861A7}"/>
                  </a:ext>
                </a:extLst>
              </p:cNvPr>
              <p:cNvSpPr/>
              <p:nvPr/>
            </p:nvSpPr>
            <p:spPr>
              <a:xfrm flipH="1">
                <a:off x="3039033" y="5007891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A9464E7A-D93D-CB6C-D9A1-8AF754B88183}"/>
                  </a:ext>
                </a:extLst>
              </p:cNvPr>
              <p:cNvSpPr/>
              <p:nvPr/>
            </p:nvSpPr>
            <p:spPr>
              <a:xfrm flipH="1">
                <a:off x="2106297" y="4956246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2B80A78E-1022-6742-B775-A601CF042290}"/>
                  </a:ext>
                </a:extLst>
              </p:cNvPr>
              <p:cNvSpPr/>
              <p:nvPr/>
            </p:nvSpPr>
            <p:spPr>
              <a:xfrm flipH="1">
                <a:off x="2421653" y="5029265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001F9136-47A5-A7D5-CFE9-91F676526ABC}"/>
                  </a:ext>
                </a:extLst>
              </p:cNvPr>
              <p:cNvSpPr/>
              <p:nvPr/>
            </p:nvSpPr>
            <p:spPr>
              <a:xfrm flipH="1">
                <a:off x="3464744" y="5076167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C361C373-4ADF-A8F0-CCF3-5EB765970A37}"/>
                  </a:ext>
                </a:extLst>
              </p:cNvPr>
              <p:cNvSpPr/>
              <p:nvPr/>
            </p:nvSpPr>
            <p:spPr>
              <a:xfrm flipH="1">
                <a:off x="2735387" y="5204075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2D252281-E1F5-3DC3-E563-5A2E7F77D41D}"/>
                  </a:ext>
                </a:extLst>
              </p:cNvPr>
              <p:cNvSpPr/>
              <p:nvPr/>
            </p:nvSpPr>
            <p:spPr>
              <a:xfrm flipH="1">
                <a:off x="3559050" y="5190156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266B2482-7A29-BF9D-6319-6AE61ECE7B9A}"/>
                  </a:ext>
                </a:extLst>
              </p:cNvPr>
              <p:cNvSpPr/>
              <p:nvPr/>
            </p:nvSpPr>
            <p:spPr>
              <a:xfrm flipH="1">
                <a:off x="3618736" y="4956246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1372D59A-0C9B-5DA3-8F3B-074325746C86}"/>
                  </a:ext>
                </a:extLst>
              </p:cNvPr>
              <p:cNvSpPr/>
              <p:nvPr/>
            </p:nvSpPr>
            <p:spPr>
              <a:xfrm flipH="1">
                <a:off x="1856836" y="5072421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509F1650-8458-9E38-6468-F322BEBEAFB8}"/>
                  </a:ext>
                </a:extLst>
              </p:cNvPr>
              <p:cNvSpPr/>
              <p:nvPr/>
            </p:nvSpPr>
            <p:spPr>
              <a:xfrm flipH="1">
                <a:off x="3143309" y="5202451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96815061-82CD-941D-4E32-930E12E9295B}"/>
                  </a:ext>
                </a:extLst>
              </p:cNvPr>
              <p:cNvSpPr/>
              <p:nvPr/>
            </p:nvSpPr>
            <p:spPr>
              <a:xfrm flipH="1">
                <a:off x="1385114" y="5148574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6E70BCA1-39BA-EC61-FC9A-0439579C56AE}"/>
                  </a:ext>
                </a:extLst>
              </p:cNvPr>
              <p:cNvSpPr/>
              <p:nvPr/>
            </p:nvSpPr>
            <p:spPr>
              <a:xfrm flipH="1">
                <a:off x="1932389" y="4937706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A4018CE3-51D5-205F-B4A5-04A0E5CD4797}"/>
                  </a:ext>
                </a:extLst>
              </p:cNvPr>
              <p:cNvSpPr/>
              <p:nvPr/>
            </p:nvSpPr>
            <p:spPr>
              <a:xfrm flipH="1">
                <a:off x="2136381" y="5170586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0BBD1293-2073-AF50-AE1D-7CCA6FABA3D4}"/>
                  </a:ext>
                </a:extLst>
              </p:cNvPr>
              <p:cNvSpPr/>
              <p:nvPr/>
            </p:nvSpPr>
            <p:spPr>
              <a:xfrm flipH="1">
                <a:off x="2349158" y="5291189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CD3FF467-3EAC-66E2-96FE-4A388B8D921C}"/>
                  </a:ext>
                </a:extLst>
              </p:cNvPr>
              <p:cNvSpPr/>
              <p:nvPr/>
            </p:nvSpPr>
            <p:spPr>
              <a:xfrm flipH="1">
                <a:off x="1452988" y="4939400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FFF5E607-3FE2-604C-A021-98F25FCD5819}"/>
                  </a:ext>
                </a:extLst>
              </p:cNvPr>
              <p:cNvSpPr/>
              <p:nvPr/>
            </p:nvSpPr>
            <p:spPr>
              <a:xfrm flipH="1">
                <a:off x="1714021" y="4933761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6B5CC575-77AE-E1DC-DCF2-1486609AB5FB}"/>
                  </a:ext>
                </a:extLst>
              </p:cNvPr>
              <p:cNvSpPr/>
              <p:nvPr/>
            </p:nvSpPr>
            <p:spPr>
              <a:xfrm flipH="1">
                <a:off x="1632382" y="5057279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0F38ACBD-6A46-AFC3-0994-88A2BB7D7939}"/>
                  </a:ext>
                </a:extLst>
              </p:cNvPr>
              <p:cNvSpPr/>
              <p:nvPr/>
            </p:nvSpPr>
            <p:spPr>
              <a:xfrm flipH="1">
                <a:off x="1809282" y="5265829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16DE70CB-F9E6-9C2B-1528-ED95BB1A6314}"/>
                  </a:ext>
                </a:extLst>
              </p:cNvPr>
              <p:cNvSpPr/>
              <p:nvPr/>
            </p:nvSpPr>
            <p:spPr>
              <a:xfrm flipH="1">
                <a:off x="1897772" y="5167394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C93097B2-A949-3141-3108-21ECB0EE060C}"/>
                  </a:ext>
                </a:extLst>
              </p:cNvPr>
              <p:cNvSpPr/>
              <p:nvPr/>
            </p:nvSpPr>
            <p:spPr>
              <a:xfrm flipH="1">
                <a:off x="2325425" y="4947318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89B7A3FD-B0BB-BEF6-A966-E19BEB8F51DB}"/>
                  </a:ext>
                </a:extLst>
              </p:cNvPr>
              <p:cNvSpPr/>
              <p:nvPr/>
            </p:nvSpPr>
            <p:spPr>
              <a:xfrm flipH="1">
                <a:off x="2504205" y="5165767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72C36198-8A72-5D1B-69CD-E76FC94E5030}"/>
                  </a:ext>
                </a:extLst>
              </p:cNvPr>
              <p:cNvSpPr/>
              <p:nvPr/>
            </p:nvSpPr>
            <p:spPr>
              <a:xfrm flipH="1">
                <a:off x="3033180" y="4886640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E399BC7D-215B-8D7C-2CBA-72CB1ED9D928}"/>
                  </a:ext>
                </a:extLst>
              </p:cNvPr>
              <p:cNvSpPr/>
              <p:nvPr/>
            </p:nvSpPr>
            <p:spPr>
              <a:xfrm flipH="1">
                <a:off x="3280256" y="5060500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93FBD7D0-E612-5082-4E96-158486508796}"/>
                  </a:ext>
                </a:extLst>
              </p:cNvPr>
              <p:cNvSpPr/>
              <p:nvPr/>
            </p:nvSpPr>
            <p:spPr>
              <a:xfrm flipH="1">
                <a:off x="3410212" y="5199091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A5F954CA-6095-4B55-6C05-DA3E6E0AE8DB}"/>
                  </a:ext>
                </a:extLst>
              </p:cNvPr>
              <p:cNvSpPr/>
              <p:nvPr/>
            </p:nvSpPr>
            <p:spPr>
              <a:xfrm flipH="1">
                <a:off x="2834843" y="5186529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93C7B894-CF0B-03EE-C251-E85B81452737}"/>
                  </a:ext>
                </a:extLst>
              </p:cNvPr>
              <p:cNvSpPr/>
              <p:nvPr/>
            </p:nvSpPr>
            <p:spPr>
              <a:xfrm flipH="1">
                <a:off x="2849653" y="4934261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38434979-CDB3-7542-54F3-C71F8303C315}"/>
                  </a:ext>
                </a:extLst>
              </p:cNvPr>
              <p:cNvSpPr/>
              <p:nvPr/>
            </p:nvSpPr>
            <p:spPr>
              <a:xfrm flipH="1">
                <a:off x="2703278" y="5012796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48473394-BEEC-19A1-AC6B-87A79FF2DFA0}"/>
                  </a:ext>
                </a:extLst>
              </p:cNvPr>
              <p:cNvSpPr/>
              <p:nvPr/>
            </p:nvSpPr>
            <p:spPr>
              <a:xfrm flipH="1">
                <a:off x="3026825" y="5167394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FC068B3F-78B5-DFF3-78A3-5A65ABC4902A}"/>
                  </a:ext>
                </a:extLst>
              </p:cNvPr>
              <p:cNvSpPr/>
              <p:nvPr/>
            </p:nvSpPr>
            <p:spPr>
              <a:xfrm flipH="1">
                <a:off x="3026820" y="5092083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BAAAE3B8-B4FC-820F-B765-FD8E1E17C250}"/>
                  </a:ext>
                </a:extLst>
              </p:cNvPr>
              <p:cNvSpPr/>
              <p:nvPr/>
            </p:nvSpPr>
            <p:spPr>
              <a:xfrm flipH="1">
                <a:off x="3354390" y="4929518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A648385-0036-6A43-37FC-094BFF274A5F}"/>
                  </a:ext>
                </a:extLst>
              </p:cNvPr>
              <p:cNvSpPr/>
              <p:nvPr/>
            </p:nvSpPr>
            <p:spPr>
              <a:xfrm flipH="1">
                <a:off x="1531928" y="5196349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01BEFF6A-61D4-DD7A-44A8-EEC6A7DACF7F}"/>
                  </a:ext>
                </a:extLst>
              </p:cNvPr>
              <p:cNvSpPr/>
              <p:nvPr/>
            </p:nvSpPr>
            <p:spPr>
              <a:xfrm flipH="1">
                <a:off x="2667069" y="5112028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3C8A51A4-90E2-9590-F9B6-5F0C6FC287CA}"/>
                  </a:ext>
                </a:extLst>
              </p:cNvPr>
              <p:cNvSpPr/>
              <p:nvPr/>
            </p:nvSpPr>
            <p:spPr>
              <a:xfrm flipH="1">
                <a:off x="2411180" y="5126049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E475BE02-9659-82F0-8F52-EB277AF478C4}"/>
                  </a:ext>
                </a:extLst>
              </p:cNvPr>
              <p:cNvSpPr/>
              <p:nvPr/>
            </p:nvSpPr>
            <p:spPr>
              <a:xfrm flipH="1">
                <a:off x="2467733" y="5254668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2381478-F5F1-813F-DBFD-78FA73440BB5}"/>
                  </a:ext>
                </a:extLst>
              </p:cNvPr>
              <p:cNvSpPr/>
              <p:nvPr/>
            </p:nvSpPr>
            <p:spPr>
              <a:xfrm flipH="1">
                <a:off x="2142615" y="5117787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AC9814FE-9980-9FB6-14A8-34ED51BE9186}"/>
                  </a:ext>
                </a:extLst>
              </p:cNvPr>
              <p:cNvSpPr/>
              <p:nvPr/>
            </p:nvSpPr>
            <p:spPr>
              <a:xfrm flipH="1">
                <a:off x="2132172" y="5295250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17704294-5590-C24B-E133-F018F326A08D}"/>
                  </a:ext>
                </a:extLst>
              </p:cNvPr>
              <p:cNvSpPr/>
              <p:nvPr/>
            </p:nvSpPr>
            <p:spPr>
              <a:xfrm flipH="1">
                <a:off x="1535715" y="5073921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221FA0EA-9C9C-0DC1-A8AC-2530B42DBA56}"/>
                  </a:ext>
                </a:extLst>
              </p:cNvPr>
              <p:cNvSpPr/>
              <p:nvPr/>
            </p:nvSpPr>
            <p:spPr>
              <a:xfrm flipH="1">
                <a:off x="1489552" y="5286846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74836EA6-F696-E270-70CF-776C2E581011}"/>
                  </a:ext>
                </a:extLst>
              </p:cNvPr>
              <p:cNvSpPr/>
              <p:nvPr/>
            </p:nvSpPr>
            <p:spPr>
              <a:xfrm flipH="1">
                <a:off x="1612310" y="5164653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98B20108-A80B-0645-5192-79C52B6E7560}"/>
                  </a:ext>
                </a:extLst>
              </p:cNvPr>
              <p:cNvSpPr/>
              <p:nvPr/>
            </p:nvSpPr>
            <p:spPr>
              <a:xfrm flipH="1">
                <a:off x="2181673" y="4945521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44B12D20-008C-D719-98AE-A812D1E25535}"/>
                  </a:ext>
                </a:extLst>
              </p:cNvPr>
              <p:cNvSpPr/>
              <p:nvPr/>
            </p:nvSpPr>
            <p:spPr>
              <a:xfrm flipH="1">
                <a:off x="2581522" y="5010413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E87E9E4C-2B98-8164-DC45-8514D4D5AB0D}"/>
                  </a:ext>
                </a:extLst>
              </p:cNvPr>
              <p:cNvSpPr/>
              <p:nvPr/>
            </p:nvSpPr>
            <p:spPr>
              <a:xfrm flipH="1">
                <a:off x="3027451" y="4944969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8BF2AF88-FEE6-0A65-8F2A-E5E29333EE2D}"/>
                  </a:ext>
                </a:extLst>
              </p:cNvPr>
              <p:cNvSpPr/>
              <p:nvPr/>
            </p:nvSpPr>
            <p:spPr>
              <a:xfrm flipH="1">
                <a:off x="3360504" y="5047747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794EADEF-717E-3658-C35D-A2F76EEE41F4}"/>
                  </a:ext>
                </a:extLst>
              </p:cNvPr>
              <p:cNvSpPr/>
              <p:nvPr/>
            </p:nvSpPr>
            <p:spPr>
              <a:xfrm flipH="1">
                <a:off x="2427769" y="4996103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0B18E4E1-9AD2-B6C0-E509-F0C33C9B5A1C}"/>
                  </a:ext>
                </a:extLst>
              </p:cNvPr>
              <p:cNvSpPr/>
              <p:nvPr/>
            </p:nvSpPr>
            <p:spPr>
              <a:xfrm flipH="1">
                <a:off x="2743125" y="5069122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28A20C0D-115C-638E-03A2-6D16C1205CFF}"/>
                  </a:ext>
                </a:extLst>
              </p:cNvPr>
              <p:cNvSpPr/>
              <p:nvPr/>
            </p:nvSpPr>
            <p:spPr>
              <a:xfrm flipH="1">
                <a:off x="3056859" y="5243930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D8D785BD-875B-B110-72CB-FA11DB2F9CC7}"/>
                  </a:ext>
                </a:extLst>
              </p:cNvPr>
              <p:cNvSpPr/>
              <p:nvPr/>
            </p:nvSpPr>
            <p:spPr>
              <a:xfrm flipH="1">
                <a:off x="2178307" y="5112277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55D9C52D-DFDB-EE04-CDBD-0123BC00D363}"/>
                  </a:ext>
                </a:extLst>
              </p:cNvPr>
              <p:cNvSpPr/>
              <p:nvPr/>
            </p:nvSpPr>
            <p:spPr>
              <a:xfrm flipH="1">
                <a:off x="3464780" y="5242307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F79A5A4D-2F4D-30BB-9226-66516DB9C49F}"/>
                  </a:ext>
                </a:extLst>
              </p:cNvPr>
              <p:cNvSpPr/>
              <p:nvPr/>
            </p:nvSpPr>
            <p:spPr>
              <a:xfrm flipH="1">
                <a:off x="1546106" y="5038239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A3C6E248-4A9A-69D9-DEAA-7F396E3E9980}"/>
                  </a:ext>
                </a:extLst>
              </p:cNvPr>
              <p:cNvSpPr/>
              <p:nvPr/>
            </p:nvSpPr>
            <p:spPr>
              <a:xfrm flipH="1">
                <a:off x="1706586" y="5188430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6EAD9192-C280-5117-323D-EB2A1BDC5137}"/>
                  </a:ext>
                </a:extLst>
              </p:cNvPr>
              <p:cNvSpPr/>
              <p:nvPr/>
            </p:nvSpPr>
            <p:spPr>
              <a:xfrm flipH="1">
                <a:off x="2253861" y="4977562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5C4D8803-4452-F599-1191-5C5E5A8126AE}"/>
                  </a:ext>
                </a:extLst>
              </p:cNvPr>
              <p:cNvSpPr/>
              <p:nvPr/>
            </p:nvSpPr>
            <p:spPr>
              <a:xfrm flipH="1">
                <a:off x="2592020" y="5131983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416CB5ED-3144-4630-D10C-92980AECD383}"/>
                  </a:ext>
                </a:extLst>
              </p:cNvPr>
              <p:cNvSpPr/>
              <p:nvPr/>
            </p:nvSpPr>
            <p:spPr>
              <a:xfrm flipH="1">
                <a:off x="2670630" y="5331045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8425C737-D767-1666-3982-05EF3286808E}"/>
                  </a:ext>
                </a:extLst>
              </p:cNvPr>
              <p:cNvSpPr/>
              <p:nvPr/>
            </p:nvSpPr>
            <p:spPr>
              <a:xfrm flipH="1">
                <a:off x="1774460" y="4979256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9328256B-3F7B-72F3-B07C-F0B82EFD79D8}"/>
                  </a:ext>
                </a:extLst>
              </p:cNvPr>
              <p:cNvSpPr/>
              <p:nvPr/>
            </p:nvSpPr>
            <p:spPr>
              <a:xfrm flipH="1">
                <a:off x="2035494" y="4973617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198FD764-D612-43AF-B311-EAEF465BDD51}"/>
                  </a:ext>
                </a:extLst>
              </p:cNvPr>
              <p:cNvSpPr/>
              <p:nvPr/>
            </p:nvSpPr>
            <p:spPr>
              <a:xfrm flipH="1">
                <a:off x="2156429" y="5066623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0AFFC69A-651A-86A7-B854-E59112206C97}"/>
                  </a:ext>
                </a:extLst>
              </p:cNvPr>
              <p:cNvSpPr/>
              <p:nvPr/>
            </p:nvSpPr>
            <p:spPr>
              <a:xfrm flipH="1">
                <a:off x="2130753" y="5305685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3C592FAA-A597-E1BE-398D-8482188104B8}"/>
                  </a:ext>
                </a:extLst>
              </p:cNvPr>
              <p:cNvSpPr/>
              <p:nvPr/>
            </p:nvSpPr>
            <p:spPr>
              <a:xfrm flipH="1">
                <a:off x="2219244" y="5207250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7D4A6650-1237-8102-0D0A-1B88A5F1E957}"/>
                  </a:ext>
                </a:extLst>
              </p:cNvPr>
              <p:cNvSpPr/>
              <p:nvPr/>
            </p:nvSpPr>
            <p:spPr>
              <a:xfrm flipH="1">
                <a:off x="2646897" y="4987174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D9742773-804C-B28B-72C3-4623491DF696}"/>
                  </a:ext>
                </a:extLst>
              </p:cNvPr>
              <p:cNvSpPr/>
              <p:nvPr/>
            </p:nvSpPr>
            <p:spPr>
              <a:xfrm flipH="1">
                <a:off x="2825678" y="5205623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B231F9C7-1E0B-B990-2110-8816D85CE6E7}"/>
                  </a:ext>
                </a:extLst>
              </p:cNvPr>
              <p:cNvSpPr/>
              <p:nvPr/>
            </p:nvSpPr>
            <p:spPr>
              <a:xfrm flipH="1">
                <a:off x="3354653" y="4926496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A85D4970-50C5-BCEF-2AC0-D3704F542582}"/>
                  </a:ext>
                </a:extLst>
              </p:cNvPr>
              <p:cNvSpPr/>
              <p:nvPr/>
            </p:nvSpPr>
            <p:spPr>
              <a:xfrm flipH="1">
                <a:off x="3543168" y="5082722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9465986A-1336-6E8A-3753-15579C7D0E40}"/>
                  </a:ext>
                </a:extLst>
              </p:cNvPr>
              <p:cNvSpPr/>
              <p:nvPr/>
            </p:nvSpPr>
            <p:spPr>
              <a:xfrm flipH="1">
                <a:off x="3731683" y="5238947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472322F2-65FF-6D8D-D551-BF8490EAAD76}"/>
                  </a:ext>
                </a:extLst>
              </p:cNvPr>
              <p:cNvSpPr/>
              <p:nvPr/>
            </p:nvSpPr>
            <p:spPr>
              <a:xfrm flipH="1">
                <a:off x="3056857" y="5350135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DD7E287F-E5DB-E6DE-51D1-1E1B720DF92E}"/>
                  </a:ext>
                </a:extLst>
              </p:cNvPr>
              <p:cNvSpPr/>
              <p:nvPr/>
            </p:nvSpPr>
            <p:spPr>
              <a:xfrm flipH="1">
                <a:off x="3171124" y="4974117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26E1CB3C-5851-BB9E-92B8-FADABD81DEBD}"/>
                  </a:ext>
                </a:extLst>
              </p:cNvPr>
              <p:cNvSpPr/>
              <p:nvPr/>
            </p:nvSpPr>
            <p:spPr>
              <a:xfrm flipH="1">
                <a:off x="3024751" y="5052652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CA7F6CBC-8686-61F0-ED9F-93DF84489759}"/>
                  </a:ext>
                </a:extLst>
              </p:cNvPr>
              <p:cNvSpPr/>
              <p:nvPr/>
            </p:nvSpPr>
            <p:spPr>
              <a:xfrm flipH="1">
                <a:off x="3213266" y="5208878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A7A48429-84CA-8FBE-478F-E85DD41A59E1}"/>
                  </a:ext>
                </a:extLst>
              </p:cNvPr>
              <p:cNvSpPr/>
              <p:nvPr/>
            </p:nvSpPr>
            <p:spPr>
              <a:xfrm flipH="1">
                <a:off x="3337100" y="5130009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65EE264A-785C-C2FC-03FE-B2392CB0D6E1}"/>
                  </a:ext>
                </a:extLst>
              </p:cNvPr>
              <p:cNvSpPr/>
              <p:nvPr/>
            </p:nvSpPr>
            <p:spPr>
              <a:xfrm flipH="1">
                <a:off x="3675862" y="4969374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F08F9212-BE32-A4DA-04C2-C463A51C0D7E}"/>
                  </a:ext>
                </a:extLst>
              </p:cNvPr>
              <p:cNvSpPr/>
              <p:nvPr/>
            </p:nvSpPr>
            <p:spPr>
              <a:xfrm flipH="1">
                <a:off x="1853399" y="5236205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2A2A7292-9E81-D62F-A038-44BBBECB063A}"/>
                  </a:ext>
                </a:extLst>
              </p:cNvPr>
              <p:cNvSpPr/>
              <p:nvPr/>
            </p:nvSpPr>
            <p:spPr>
              <a:xfrm flipH="1">
                <a:off x="3318901" y="4902614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28F083B0-166D-6751-8AE6-D9B3EC562EFB}"/>
                  </a:ext>
                </a:extLst>
              </p:cNvPr>
              <p:cNvSpPr/>
              <p:nvPr/>
            </p:nvSpPr>
            <p:spPr>
              <a:xfrm flipH="1">
                <a:off x="3651955" y="5005392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DD96A7C1-C433-17A3-4730-6F9285343328}"/>
                  </a:ext>
                </a:extLst>
              </p:cNvPr>
              <p:cNvSpPr/>
              <p:nvPr/>
            </p:nvSpPr>
            <p:spPr>
              <a:xfrm flipH="1">
                <a:off x="2719219" y="4953747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CC7D7BE7-DEFC-D0E1-E63B-D13153EA4949}"/>
                  </a:ext>
                </a:extLst>
              </p:cNvPr>
              <p:cNvSpPr/>
              <p:nvPr/>
            </p:nvSpPr>
            <p:spPr>
              <a:xfrm flipH="1">
                <a:off x="3034576" y="5026767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F0A82ABA-49CA-F008-55E7-FC117B6E1DE8}"/>
                  </a:ext>
                </a:extLst>
              </p:cNvPr>
              <p:cNvSpPr/>
              <p:nvPr/>
            </p:nvSpPr>
            <p:spPr>
              <a:xfrm flipH="1">
                <a:off x="3348309" y="5201575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99A2F0AD-0CA4-6251-4FE4-4D32F1A89E7D}"/>
                  </a:ext>
                </a:extLst>
              </p:cNvPr>
              <p:cNvSpPr/>
              <p:nvPr/>
            </p:nvSpPr>
            <p:spPr>
              <a:xfrm flipH="1">
                <a:off x="2469758" y="5069922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FEC8C3BA-2D5B-2D23-7E8C-40609E61C8B0}"/>
                  </a:ext>
                </a:extLst>
              </p:cNvPr>
              <p:cNvSpPr/>
              <p:nvPr/>
            </p:nvSpPr>
            <p:spPr>
              <a:xfrm flipH="1">
                <a:off x="3756231" y="5199951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480855F9-3B25-96E9-7467-92E708B2AB66}"/>
                  </a:ext>
                </a:extLst>
              </p:cNvPr>
              <p:cNvSpPr/>
              <p:nvPr/>
            </p:nvSpPr>
            <p:spPr>
              <a:xfrm flipH="1">
                <a:off x="1837556" y="4995884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B054F17A-61AA-C250-BC89-14AF6E33F592}"/>
                  </a:ext>
                </a:extLst>
              </p:cNvPr>
              <p:cNvSpPr/>
              <p:nvPr/>
            </p:nvSpPr>
            <p:spPr>
              <a:xfrm flipH="1">
                <a:off x="2018629" y="5204918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F5F364F9-1162-A686-C1C5-594167930EF9}"/>
                  </a:ext>
                </a:extLst>
              </p:cNvPr>
              <p:cNvSpPr/>
              <p:nvPr/>
            </p:nvSpPr>
            <p:spPr>
              <a:xfrm flipH="1">
                <a:off x="2545311" y="4935206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792013C5-89FA-0582-47D0-B64A9DB9AADA}"/>
                  </a:ext>
                </a:extLst>
              </p:cNvPr>
              <p:cNvSpPr/>
              <p:nvPr/>
            </p:nvSpPr>
            <p:spPr>
              <a:xfrm flipH="1">
                <a:off x="2749304" y="5168086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C8D10F59-8406-C609-BA7E-6B1A4234F8D4}"/>
                  </a:ext>
                </a:extLst>
              </p:cNvPr>
              <p:cNvSpPr/>
              <p:nvPr/>
            </p:nvSpPr>
            <p:spPr>
              <a:xfrm flipH="1">
                <a:off x="2962080" y="5288689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77AB3E10-4A52-D7CC-3BFA-BE5AAFA61D09}"/>
                  </a:ext>
                </a:extLst>
              </p:cNvPr>
              <p:cNvSpPr/>
              <p:nvPr/>
            </p:nvSpPr>
            <p:spPr>
              <a:xfrm flipH="1">
                <a:off x="2065911" y="4936901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307F819F-C8C4-19B0-5D86-4BEAE13A7E44}"/>
                  </a:ext>
                </a:extLst>
              </p:cNvPr>
              <p:cNvSpPr/>
              <p:nvPr/>
            </p:nvSpPr>
            <p:spPr>
              <a:xfrm flipH="1">
                <a:off x="2326944" y="4931262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681AFE9E-D47E-20E4-0B91-60BB1FBF0C65}"/>
                  </a:ext>
                </a:extLst>
              </p:cNvPr>
              <p:cNvSpPr/>
              <p:nvPr/>
            </p:nvSpPr>
            <p:spPr>
              <a:xfrm flipH="1">
                <a:off x="2339612" y="5085106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673A17A2-6351-87BA-20EA-73126EF93114}"/>
                  </a:ext>
                </a:extLst>
              </p:cNvPr>
              <p:cNvSpPr/>
              <p:nvPr/>
            </p:nvSpPr>
            <p:spPr>
              <a:xfrm flipH="1">
                <a:off x="2422204" y="5263330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58F084E7-020B-5F13-0441-3CBA7E6FBA3B}"/>
                  </a:ext>
                </a:extLst>
              </p:cNvPr>
              <p:cNvSpPr/>
              <p:nvPr/>
            </p:nvSpPr>
            <p:spPr>
              <a:xfrm flipH="1">
                <a:off x="2510695" y="5164895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010FE897-CAA5-713D-C247-7F37E13457A1}"/>
                  </a:ext>
                </a:extLst>
              </p:cNvPr>
              <p:cNvSpPr/>
              <p:nvPr/>
            </p:nvSpPr>
            <p:spPr>
              <a:xfrm flipH="1">
                <a:off x="2938347" y="4944819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DBE22B35-E37E-8742-3567-816416A87372}"/>
                  </a:ext>
                </a:extLst>
              </p:cNvPr>
              <p:cNvSpPr/>
              <p:nvPr/>
            </p:nvSpPr>
            <p:spPr>
              <a:xfrm flipH="1">
                <a:off x="3117128" y="5163268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1C128B2F-1982-4007-BEAD-CEF42A0A1D39}"/>
                  </a:ext>
                </a:extLst>
              </p:cNvPr>
              <p:cNvSpPr/>
              <p:nvPr/>
            </p:nvSpPr>
            <p:spPr>
              <a:xfrm flipH="1">
                <a:off x="3646103" y="4884141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0BD24B65-764C-96BB-C0A9-19C878C8A82C}"/>
                  </a:ext>
                </a:extLst>
              </p:cNvPr>
              <p:cNvSpPr/>
              <p:nvPr/>
            </p:nvSpPr>
            <p:spPr>
              <a:xfrm flipH="1">
                <a:off x="3348308" y="5307780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EA16E927-EECB-D4A8-0F10-7836BF268759}"/>
                  </a:ext>
                </a:extLst>
              </p:cNvPr>
              <p:cNvSpPr/>
              <p:nvPr/>
            </p:nvSpPr>
            <p:spPr>
              <a:xfrm flipH="1">
                <a:off x="3500853" y="4962925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0D09AD24-F274-98BA-A40B-09D9B8EE9D22}"/>
                  </a:ext>
                </a:extLst>
              </p:cNvPr>
              <p:cNvSpPr/>
              <p:nvPr/>
            </p:nvSpPr>
            <p:spPr>
              <a:xfrm flipH="1">
                <a:off x="3316201" y="5010297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A2732CC4-BB4A-97F0-6FFC-4D9026C5CE62}"/>
                  </a:ext>
                </a:extLst>
              </p:cNvPr>
              <p:cNvSpPr/>
              <p:nvPr/>
            </p:nvSpPr>
            <p:spPr>
              <a:xfrm flipH="1">
                <a:off x="3504716" y="5166523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8D32085D-40E5-9036-4FB1-FF7046589831}"/>
                  </a:ext>
                </a:extLst>
              </p:cNvPr>
              <p:cNvSpPr/>
              <p:nvPr/>
            </p:nvSpPr>
            <p:spPr>
              <a:xfrm flipH="1">
                <a:off x="3611486" y="5113829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C3168208-E60D-D8E0-4B9C-454BF67A080B}"/>
                  </a:ext>
                </a:extLst>
              </p:cNvPr>
              <p:cNvSpPr/>
              <p:nvPr/>
            </p:nvSpPr>
            <p:spPr>
              <a:xfrm flipH="1">
                <a:off x="2144850" y="5193850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BF9F59DA-C8CA-329D-F9D0-81A882F000CE}"/>
                  </a:ext>
                </a:extLst>
              </p:cNvPr>
              <p:cNvSpPr/>
              <p:nvPr/>
            </p:nvSpPr>
            <p:spPr>
              <a:xfrm flipH="1">
                <a:off x="2913419" y="4885640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0C98CECE-7299-8B7D-0579-B13DA5572789}"/>
                  </a:ext>
                </a:extLst>
              </p:cNvPr>
              <p:cNvSpPr/>
              <p:nvPr/>
            </p:nvSpPr>
            <p:spPr>
              <a:xfrm flipH="1">
                <a:off x="3246473" y="4988417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FBFCBED9-F0D5-FB0A-D425-F1C3779A2B5C}"/>
                  </a:ext>
                </a:extLst>
              </p:cNvPr>
              <p:cNvSpPr/>
              <p:nvPr/>
            </p:nvSpPr>
            <p:spPr>
              <a:xfrm flipH="1">
                <a:off x="2313737" y="4936773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222BA853-4D6A-BE2F-CD6E-F06F3BB9C1B8}"/>
                  </a:ext>
                </a:extLst>
              </p:cNvPr>
              <p:cNvSpPr/>
              <p:nvPr/>
            </p:nvSpPr>
            <p:spPr>
              <a:xfrm flipH="1">
                <a:off x="2629093" y="5009792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D6DAEFE4-D4D7-8D4F-A047-6812A0BB46BD}"/>
                  </a:ext>
                </a:extLst>
              </p:cNvPr>
              <p:cNvSpPr/>
              <p:nvPr/>
            </p:nvSpPr>
            <p:spPr>
              <a:xfrm flipH="1">
                <a:off x="3672185" y="5056694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BB3ADFE3-5703-4924-F7A2-9F6A5E878D2F}"/>
                  </a:ext>
                </a:extLst>
              </p:cNvPr>
              <p:cNvSpPr/>
              <p:nvPr/>
            </p:nvSpPr>
            <p:spPr>
              <a:xfrm flipH="1">
                <a:off x="3091383" y="5071768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A020AE25-6A66-CA3B-9110-C0954EC15BAF}"/>
                  </a:ext>
                </a:extLst>
              </p:cNvPr>
              <p:cNvSpPr/>
              <p:nvPr/>
            </p:nvSpPr>
            <p:spPr>
              <a:xfrm flipH="1">
                <a:off x="3766489" y="5170683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51" name="Oval 250">
                <a:extLst>
                  <a:ext uri="{FF2B5EF4-FFF2-40B4-BE49-F238E27FC236}">
                    <a16:creationId xmlns:a16="http://schemas.microsoft.com/office/drawing/2014/main" id="{1C17DD9B-FEE0-51EA-1593-652349D44B99}"/>
                  </a:ext>
                </a:extLst>
              </p:cNvPr>
              <p:cNvSpPr/>
              <p:nvPr/>
            </p:nvSpPr>
            <p:spPr>
              <a:xfrm flipH="1">
                <a:off x="2064276" y="5052948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ED5CD79A-0014-81DD-792D-22F8A49C5AB1}"/>
                  </a:ext>
                </a:extLst>
              </p:cNvPr>
              <p:cNvSpPr/>
              <p:nvPr/>
            </p:nvSpPr>
            <p:spPr>
              <a:xfrm flipH="1">
                <a:off x="3476439" y="5258818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D153E6CD-A2E4-74B9-5160-8EFF387E8E6E}"/>
                  </a:ext>
                </a:extLst>
              </p:cNvPr>
              <p:cNvSpPr/>
              <p:nvPr/>
            </p:nvSpPr>
            <p:spPr>
              <a:xfrm flipH="1">
                <a:off x="1592554" y="5129101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81E9732B-2CEC-066F-385D-9E4BF1090915}"/>
                  </a:ext>
                </a:extLst>
              </p:cNvPr>
              <p:cNvSpPr/>
              <p:nvPr/>
            </p:nvSpPr>
            <p:spPr>
              <a:xfrm flipH="1">
                <a:off x="2139829" y="4918231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7382E92C-50A3-1089-1670-2641FCA9ECF6}"/>
                  </a:ext>
                </a:extLst>
              </p:cNvPr>
              <p:cNvSpPr/>
              <p:nvPr/>
            </p:nvSpPr>
            <p:spPr>
              <a:xfrm flipH="1">
                <a:off x="2343821" y="5151112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3E28AD89-C7E6-815F-498D-69D0248F0B70}"/>
                  </a:ext>
                </a:extLst>
              </p:cNvPr>
              <p:cNvSpPr/>
              <p:nvPr/>
            </p:nvSpPr>
            <p:spPr>
              <a:xfrm flipH="1">
                <a:off x="2556598" y="5271715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D876239C-F47C-D5EF-5987-D0558A274887}"/>
                  </a:ext>
                </a:extLst>
              </p:cNvPr>
              <p:cNvSpPr/>
              <p:nvPr/>
            </p:nvSpPr>
            <p:spPr>
              <a:xfrm flipH="1">
                <a:off x="1660428" y="4919926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598F0662-EFF8-38D6-1363-2B8638E317C0}"/>
                  </a:ext>
                </a:extLst>
              </p:cNvPr>
              <p:cNvSpPr/>
              <p:nvPr/>
            </p:nvSpPr>
            <p:spPr>
              <a:xfrm flipH="1">
                <a:off x="1921461" y="4914287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3C6F682C-072B-694B-E31F-8540EEB82C6A}"/>
                  </a:ext>
                </a:extLst>
              </p:cNvPr>
              <p:cNvSpPr/>
              <p:nvPr/>
            </p:nvSpPr>
            <p:spPr>
              <a:xfrm flipH="1">
                <a:off x="1839822" y="5037806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3F88A910-4DFD-08CB-DC64-7482984DD1F9}"/>
                  </a:ext>
                </a:extLst>
              </p:cNvPr>
              <p:cNvSpPr/>
              <p:nvPr/>
            </p:nvSpPr>
            <p:spPr>
              <a:xfrm flipH="1">
                <a:off x="2016721" y="5246355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25BA4D1F-74A6-CBF8-1677-4153DB1B7FCB}"/>
                  </a:ext>
                </a:extLst>
              </p:cNvPr>
              <p:cNvSpPr/>
              <p:nvPr/>
            </p:nvSpPr>
            <p:spPr>
              <a:xfrm flipH="1">
                <a:off x="2105212" y="5147921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A88263C4-5971-51A9-5AF3-9FFC4DAC42C4}"/>
                  </a:ext>
                </a:extLst>
              </p:cNvPr>
              <p:cNvSpPr/>
              <p:nvPr/>
            </p:nvSpPr>
            <p:spPr>
              <a:xfrm flipH="1">
                <a:off x="2532865" y="4927844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55712711-9A6B-173D-8FD5-58346588441D}"/>
                  </a:ext>
                </a:extLst>
              </p:cNvPr>
              <p:cNvSpPr/>
              <p:nvPr/>
            </p:nvSpPr>
            <p:spPr>
              <a:xfrm flipH="1">
                <a:off x="2763904" y="5213573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380CFECC-AF19-9E29-B638-03F3429F7EE0}"/>
                  </a:ext>
                </a:extLst>
              </p:cNvPr>
              <p:cNvSpPr/>
              <p:nvPr/>
            </p:nvSpPr>
            <p:spPr>
              <a:xfrm flipH="1">
                <a:off x="3240620" y="4867166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4A63DA7B-1CC7-2011-055D-F7889E81B14D}"/>
                  </a:ext>
                </a:extLst>
              </p:cNvPr>
              <p:cNvSpPr/>
              <p:nvPr/>
            </p:nvSpPr>
            <p:spPr>
              <a:xfrm flipH="1">
                <a:off x="3627125" y="4982399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66" name="Oval 265">
                <a:extLst>
                  <a:ext uri="{FF2B5EF4-FFF2-40B4-BE49-F238E27FC236}">
                    <a16:creationId xmlns:a16="http://schemas.microsoft.com/office/drawing/2014/main" id="{D6B36976-D058-16FE-E6A8-0EC24940146C}"/>
                  </a:ext>
                </a:extLst>
              </p:cNvPr>
              <p:cNvSpPr/>
              <p:nvPr/>
            </p:nvSpPr>
            <p:spPr>
              <a:xfrm flipH="1">
                <a:off x="3617651" y="5179618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67" name="Oval 266">
                <a:extLst>
                  <a:ext uri="{FF2B5EF4-FFF2-40B4-BE49-F238E27FC236}">
                    <a16:creationId xmlns:a16="http://schemas.microsoft.com/office/drawing/2014/main" id="{24D17B8C-F15E-5804-68DF-BC0F2B052BF6}"/>
                  </a:ext>
                </a:extLst>
              </p:cNvPr>
              <p:cNvSpPr/>
              <p:nvPr/>
            </p:nvSpPr>
            <p:spPr>
              <a:xfrm flipH="1">
                <a:off x="2942825" y="5290805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68" name="Oval 267">
                <a:extLst>
                  <a:ext uri="{FF2B5EF4-FFF2-40B4-BE49-F238E27FC236}">
                    <a16:creationId xmlns:a16="http://schemas.microsoft.com/office/drawing/2014/main" id="{C782AD00-1A2D-4294-3276-8CEE2E3EFD26}"/>
                  </a:ext>
                </a:extLst>
              </p:cNvPr>
              <p:cNvSpPr/>
              <p:nvPr/>
            </p:nvSpPr>
            <p:spPr>
              <a:xfrm flipH="1">
                <a:off x="3057093" y="4914787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id="{C0456573-51A7-24B5-4334-3BDC47688C25}"/>
                  </a:ext>
                </a:extLst>
              </p:cNvPr>
              <p:cNvSpPr/>
              <p:nvPr/>
            </p:nvSpPr>
            <p:spPr>
              <a:xfrm flipH="1">
                <a:off x="2910718" y="4993323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8BA5F3B0-AC5D-E05E-CF4A-DE7AA7C406A3}"/>
                  </a:ext>
                </a:extLst>
              </p:cNvPr>
              <p:cNvSpPr/>
              <p:nvPr/>
            </p:nvSpPr>
            <p:spPr>
              <a:xfrm flipH="1">
                <a:off x="3069410" y="5141461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71" name="Oval 270">
                <a:extLst>
                  <a:ext uri="{FF2B5EF4-FFF2-40B4-BE49-F238E27FC236}">
                    <a16:creationId xmlns:a16="http://schemas.microsoft.com/office/drawing/2014/main" id="{3E8F00D5-5C50-9343-AA9B-2AC0743E10F1}"/>
                  </a:ext>
                </a:extLst>
              </p:cNvPr>
              <p:cNvSpPr/>
              <p:nvPr/>
            </p:nvSpPr>
            <p:spPr>
              <a:xfrm flipH="1">
                <a:off x="3234260" y="5072609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72" name="Oval 271">
                <a:extLst>
                  <a:ext uri="{FF2B5EF4-FFF2-40B4-BE49-F238E27FC236}">
                    <a16:creationId xmlns:a16="http://schemas.microsoft.com/office/drawing/2014/main" id="{FC27DEE7-BAB6-F34F-6D50-A7344681669A}"/>
                  </a:ext>
                </a:extLst>
              </p:cNvPr>
              <p:cNvSpPr/>
              <p:nvPr/>
            </p:nvSpPr>
            <p:spPr>
              <a:xfrm flipH="1">
                <a:off x="3561830" y="4910044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73" name="Oval 272">
                <a:extLst>
                  <a:ext uri="{FF2B5EF4-FFF2-40B4-BE49-F238E27FC236}">
                    <a16:creationId xmlns:a16="http://schemas.microsoft.com/office/drawing/2014/main" id="{EC38C462-8BEF-4E80-4121-78C395E89F36}"/>
                  </a:ext>
                </a:extLst>
              </p:cNvPr>
              <p:cNvSpPr/>
              <p:nvPr/>
            </p:nvSpPr>
            <p:spPr>
              <a:xfrm flipH="1">
                <a:off x="1739367" y="5176875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AE3CCCA6-3753-8A21-4A0E-FAB311C6CF5B}"/>
                  </a:ext>
                </a:extLst>
              </p:cNvPr>
              <p:cNvSpPr/>
              <p:nvPr/>
            </p:nvSpPr>
            <p:spPr>
              <a:xfrm flipH="1">
                <a:off x="2874508" y="5092554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09967ECC-FF7B-3DCC-734F-BFB3F0E64DF0}"/>
                  </a:ext>
                </a:extLst>
              </p:cNvPr>
              <p:cNvSpPr/>
              <p:nvPr/>
            </p:nvSpPr>
            <p:spPr>
              <a:xfrm flipH="1">
                <a:off x="2618620" y="5106575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76" name="Oval 275">
                <a:extLst>
                  <a:ext uri="{FF2B5EF4-FFF2-40B4-BE49-F238E27FC236}">
                    <a16:creationId xmlns:a16="http://schemas.microsoft.com/office/drawing/2014/main" id="{104FE3AF-86F5-D9F6-21AB-8C665A86C19B}"/>
                  </a:ext>
                </a:extLst>
              </p:cNvPr>
              <p:cNvSpPr/>
              <p:nvPr/>
            </p:nvSpPr>
            <p:spPr>
              <a:xfrm flipH="1">
                <a:off x="2675173" y="5235195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D90A0C79-EA29-2640-46BA-2BBFAA82DEC9}"/>
                  </a:ext>
                </a:extLst>
              </p:cNvPr>
              <p:cNvSpPr/>
              <p:nvPr/>
            </p:nvSpPr>
            <p:spPr>
              <a:xfrm flipH="1">
                <a:off x="2618110" y="5061239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78" name="Oval 277">
                <a:extLst>
                  <a:ext uri="{FF2B5EF4-FFF2-40B4-BE49-F238E27FC236}">
                    <a16:creationId xmlns:a16="http://schemas.microsoft.com/office/drawing/2014/main" id="{032CACB3-8775-2C4F-BFF7-6D73D8289024}"/>
                  </a:ext>
                </a:extLst>
              </p:cNvPr>
              <p:cNvSpPr/>
              <p:nvPr/>
            </p:nvSpPr>
            <p:spPr>
              <a:xfrm flipH="1">
                <a:off x="2339612" y="5275776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79" name="Oval 278">
                <a:extLst>
                  <a:ext uri="{FF2B5EF4-FFF2-40B4-BE49-F238E27FC236}">
                    <a16:creationId xmlns:a16="http://schemas.microsoft.com/office/drawing/2014/main" id="{DFE9038A-6355-EB6E-AF38-4C515F89FE8C}"/>
                  </a:ext>
                </a:extLst>
              </p:cNvPr>
              <p:cNvSpPr/>
              <p:nvPr/>
            </p:nvSpPr>
            <p:spPr>
              <a:xfrm flipH="1">
                <a:off x="1743155" y="5054447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80" name="Oval 279">
                <a:extLst>
                  <a:ext uri="{FF2B5EF4-FFF2-40B4-BE49-F238E27FC236}">
                    <a16:creationId xmlns:a16="http://schemas.microsoft.com/office/drawing/2014/main" id="{8AA4C094-BFAA-319F-B702-7C5DCEC5C400}"/>
                  </a:ext>
                </a:extLst>
              </p:cNvPr>
              <p:cNvSpPr/>
              <p:nvPr/>
            </p:nvSpPr>
            <p:spPr>
              <a:xfrm flipH="1">
                <a:off x="1696992" y="5267371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C18429A9-BC03-8A8D-DFDD-4FA4691C7E98}"/>
                  </a:ext>
                </a:extLst>
              </p:cNvPr>
              <p:cNvSpPr/>
              <p:nvPr/>
            </p:nvSpPr>
            <p:spPr>
              <a:xfrm flipH="1">
                <a:off x="1819750" y="5145179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F4886219-2D9C-FEBB-B7EF-684F719A3256}"/>
                  </a:ext>
                </a:extLst>
              </p:cNvPr>
              <p:cNvSpPr/>
              <p:nvPr/>
            </p:nvSpPr>
            <p:spPr>
              <a:xfrm flipH="1">
                <a:off x="2389113" y="4926047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7DCA950C-5D41-3A7E-9B87-26029197FAB9}"/>
                  </a:ext>
                </a:extLst>
              </p:cNvPr>
              <p:cNvSpPr/>
              <p:nvPr/>
            </p:nvSpPr>
            <p:spPr>
              <a:xfrm flipH="1">
                <a:off x="2788962" y="4990939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84" name="Flowchart: Magnetic Disk 283">
                <a:extLst>
                  <a:ext uri="{FF2B5EF4-FFF2-40B4-BE49-F238E27FC236}">
                    <a16:creationId xmlns:a16="http://schemas.microsoft.com/office/drawing/2014/main" id="{2C6E5D65-76AF-4911-E187-8393805007FF}"/>
                  </a:ext>
                </a:extLst>
              </p:cNvPr>
              <p:cNvSpPr/>
              <p:nvPr/>
            </p:nvSpPr>
            <p:spPr>
              <a:xfrm>
                <a:off x="2052239" y="7349641"/>
                <a:ext cx="1181089" cy="364361"/>
              </a:xfrm>
              <a:prstGeom prst="flowChartMagneticDisk">
                <a:avLst/>
              </a:prstGeom>
              <a:solidFill>
                <a:srgbClr val="00305D"/>
              </a:solidFill>
              <a:ln w="12700" cap="flat" cmpd="sng" algn="ctr">
                <a:solidFill>
                  <a:srgbClr val="009EE0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7FA5BBE6-24A8-D204-F21E-315842A7A8C3}"/>
                  </a:ext>
                </a:extLst>
              </p:cNvPr>
              <p:cNvSpPr/>
              <p:nvPr/>
            </p:nvSpPr>
            <p:spPr>
              <a:xfrm>
                <a:off x="2976676" y="7260459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3DD834C9-FB2D-3063-1DCD-A3591995A1EB}"/>
                  </a:ext>
                </a:extLst>
              </p:cNvPr>
              <p:cNvSpPr/>
              <p:nvPr/>
            </p:nvSpPr>
            <p:spPr>
              <a:xfrm>
                <a:off x="3111880" y="7164057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87" name="Oval 286">
                <a:extLst>
                  <a:ext uri="{FF2B5EF4-FFF2-40B4-BE49-F238E27FC236}">
                    <a16:creationId xmlns:a16="http://schemas.microsoft.com/office/drawing/2014/main" id="{757EA564-8649-A4CE-92F1-3D2C2666968C}"/>
                  </a:ext>
                </a:extLst>
              </p:cNvPr>
              <p:cNvSpPr/>
              <p:nvPr/>
            </p:nvSpPr>
            <p:spPr>
              <a:xfrm>
                <a:off x="2668693" y="7238570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3E42ED7D-292E-0359-0E54-1828EAEEE9DE}"/>
                  </a:ext>
                </a:extLst>
              </p:cNvPr>
              <p:cNvSpPr/>
              <p:nvPr/>
            </p:nvSpPr>
            <p:spPr>
              <a:xfrm>
                <a:off x="2283263" y="7264671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id="{C5E91D14-853C-BDBA-3076-0FF89B7B5DC5}"/>
                  </a:ext>
                </a:extLst>
              </p:cNvPr>
              <p:cNvSpPr/>
              <p:nvPr/>
            </p:nvSpPr>
            <p:spPr>
              <a:xfrm>
                <a:off x="2418468" y="7168270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929471D0-32A0-018A-5875-787EFF199B99}"/>
                  </a:ext>
                </a:extLst>
              </p:cNvPr>
              <p:cNvSpPr/>
              <p:nvPr/>
            </p:nvSpPr>
            <p:spPr>
              <a:xfrm>
                <a:off x="2833140" y="7197071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F6A39410-D141-60F3-2002-A031F98C21FE}"/>
                  </a:ext>
                </a:extLst>
              </p:cNvPr>
              <p:cNvSpPr/>
              <p:nvPr/>
            </p:nvSpPr>
            <p:spPr>
              <a:xfrm flipH="1">
                <a:off x="3003861" y="6594202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92" name="Oval 291">
                <a:extLst>
                  <a:ext uri="{FF2B5EF4-FFF2-40B4-BE49-F238E27FC236}">
                    <a16:creationId xmlns:a16="http://schemas.microsoft.com/office/drawing/2014/main" id="{C3AACFF0-F0BF-CEA7-6A2E-DEDCEF1931A8}"/>
                  </a:ext>
                </a:extLst>
              </p:cNvPr>
              <p:cNvSpPr/>
              <p:nvPr/>
            </p:nvSpPr>
            <p:spPr>
              <a:xfrm flipH="1">
                <a:off x="2603970" y="6648023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93" name="Oval 292">
                <a:extLst>
                  <a:ext uri="{FF2B5EF4-FFF2-40B4-BE49-F238E27FC236}">
                    <a16:creationId xmlns:a16="http://schemas.microsoft.com/office/drawing/2014/main" id="{8FD1E8FF-0A9C-BF59-FD99-6052F2BC3B94}"/>
                  </a:ext>
                </a:extLst>
              </p:cNvPr>
              <p:cNvSpPr/>
              <p:nvPr/>
            </p:nvSpPr>
            <p:spPr>
              <a:xfrm flipH="1">
                <a:off x="2815739" y="6624589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08C5EF9E-2513-C57A-CB23-53695384EE38}"/>
                  </a:ext>
                </a:extLst>
              </p:cNvPr>
              <p:cNvSpPr/>
              <p:nvPr/>
            </p:nvSpPr>
            <p:spPr>
              <a:xfrm flipH="1">
                <a:off x="2071494" y="6720894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CEFFCB4F-A2E5-6B8F-123A-4830FC58205A}"/>
                  </a:ext>
                </a:extLst>
              </p:cNvPr>
              <p:cNvSpPr/>
              <p:nvPr/>
            </p:nvSpPr>
            <p:spPr>
              <a:xfrm flipH="1">
                <a:off x="2283263" y="6697460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A5170F0F-16C2-929F-B9AE-8CAD39BF5EC2}"/>
                  </a:ext>
                </a:extLst>
              </p:cNvPr>
              <p:cNvSpPr/>
              <p:nvPr/>
            </p:nvSpPr>
            <p:spPr>
              <a:xfrm>
                <a:off x="2572798" y="7907564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9E3B3351-B2E7-D49C-75ED-10A0318E1C0A}"/>
                  </a:ext>
                </a:extLst>
              </p:cNvPr>
              <p:cNvSpPr/>
              <p:nvPr/>
            </p:nvSpPr>
            <p:spPr>
              <a:xfrm>
                <a:off x="2764460" y="7891073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7F6AEF39-72AC-8A94-7527-9EDD1D6B5A0E}"/>
                  </a:ext>
                </a:extLst>
              </p:cNvPr>
              <p:cNvSpPr/>
              <p:nvPr/>
            </p:nvSpPr>
            <p:spPr>
              <a:xfrm>
                <a:off x="2304431" y="7823832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D2F529D9-BCCF-B2E4-8AAD-12085FB053DE}"/>
                  </a:ext>
                </a:extLst>
              </p:cNvPr>
              <p:cNvSpPr/>
              <p:nvPr/>
            </p:nvSpPr>
            <p:spPr>
              <a:xfrm>
                <a:off x="2559746" y="7812582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D6F97CD9-B29C-BD4F-785F-44FAE1C6ACA5}"/>
                  </a:ext>
                </a:extLst>
              </p:cNvPr>
              <p:cNvSpPr/>
              <p:nvPr/>
            </p:nvSpPr>
            <p:spPr>
              <a:xfrm>
                <a:off x="2791519" y="7757978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8BDFBC22-D0E4-BCD6-7C72-659DBEFF5EC8}"/>
                  </a:ext>
                </a:extLst>
              </p:cNvPr>
              <p:cNvSpPr/>
              <p:nvPr/>
            </p:nvSpPr>
            <p:spPr>
              <a:xfrm>
                <a:off x="2934629" y="7828427"/>
                <a:ext cx="56553" cy="4686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-270000" algn="ctr" defTabSz="6300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sp>
          <p:nvSpPr>
            <p:cNvPr id="509" name="Arrow: Down 508">
              <a:extLst>
                <a:ext uri="{FF2B5EF4-FFF2-40B4-BE49-F238E27FC236}">
                  <a16:creationId xmlns:a16="http://schemas.microsoft.com/office/drawing/2014/main" id="{6956B546-2AD1-42A4-DBB8-9A3C45258343}"/>
                </a:ext>
              </a:extLst>
            </p:cNvPr>
            <p:cNvSpPr/>
            <p:nvPr/>
          </p:nvSpPr>
          <p:spPr>
            <a:xfrm>
              <a:off x="416557" y="5000496"/>
              <a:ext cx="146463" cy="1845597"/>
            </a:xfrm>
            <a:prstGeom prst="downArrow">
              <a:avLst/>
            </a:prstGeom>
            <a:gradFill flip="none" rotWithShape="1">
              <a:gsLst>
                <a:gs pos="0">
                  <a:srgbClr val="00305D"/>
                </a:gs>
                <a:gs pos="56000">
                  <a:srgbClr val="006AB3">
                    <a:lumMod val="75000"/>
                  </a:srgbClr>
                </a:gs>
                <a:gs pos="100000">
                  <a:srgbClr val="006AB3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-270000" algn="ctr" defTabSz="6300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522" name="Group 521">
            <a:extLst>
              <a:ext uri="{FF2B5EF4-FFF2-40B4-BE49-F238E27FC236}">
                <a16:creationId xmlns:a16="http://schemas.microsoft.com/office/drawing/2014/main" id="{44230077-23D5-0225-C46F-5EC389321EA8}"/>
              </a:ext>
            </a:extLst>
          </p:cNvPr>
          <p:cNvGrpSpPr/>
          <p:nvPr/>
        </p:nvGrpSpPr>
        <p:grpSpPr>
          <a:xfrm>
            <a:off x="9053610" y="1215236"/>
            <a:ext cx="2658786" cy="1510030"/>
            <a:chOff x="9257612" y="1240367"/>
            <a:chExt cx="2658786" cy="1510030"/>
          </a:xfrm>
        </p:grpSpPr>
        <p:pic>
          <p:nvPicPr>
            <p:cNvPr id="507" name="Grafik 4">
              <a:extLst>
                <a:ext uri="{FF2B5EF4-FFF2-40B4-BE49-F238E27FC236}">
                  <a16:creationId xmlns:a16="http://schemas.microsoft.com/office/drawing/2014/main" id="{10BA93B1-B3EC-7626-8BC1-D90F626A18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4315" t="3325" r="2642" b="26781"/>
            <a:stretch/>
          </p:blipFill>
          <p:spPr>
            <a:xfrm>
              <a:off x="9551189" y="1265412"/>
              <a:ext cx="2318031" cy="1220429"/>
            </a:xfrm>
            <a:prstGeom prst="rect">
              <a:avLst/>
            </a:prstGeom>
          </p:spPr>
        </p:pic>
        <p:cxnSp>
          <p:nvCxnSpPr>
            <p:cNvPr id="513" name="Straight Arrow Connector 512">
              <a:extLst>
                <a:ext uri="{FF2B5EF4-FFF2-40B4-BE49-F238E27FC236}">
                  <a16:creationId xmlns:a16="http://schemas.microsoft.com/office/drawing/2014/main" id="{016F9F94-2F59-33F6-C88A-58C813BCCA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03833" y="1240367"/>
              <a:ext cx="0" cy="1227802"/>
            </a:xfrm>
            <a:prstGeom prst="straightConnector1">
              <a:avLst/>
            </a:prstGeom>
            <a:ln w="12700">
              <a:solidFill>
                <a:srgbClr val="00305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Straight Arrow Connector 513">
              <a:extLst>
                <a:ext uri="{FF2B5EF4-FFF2-40B4-BE49-F238E27FC236}">
                  <a16:creationId xmlns:a16="http://schemas.microsoft.com/office/drawing/2014/main" id="{44D96082-3208-47C5-88C9-7AED1E59915A}"/>
                </a:ext>
              </a:extLst>
            </p:cNvPr>
            <p:cNvCxnSpPr>
              <a:cxnSpLocks/>
            </p:cNvCxnSpPr>
            <p:nvPr/>
          </p:nvCxnSpPr>
          <p:spPr>
            <a:xfrm>
              <a:off x="9565481" y="2530992"/>
              <a:ext cx="2350917" cy="0"/>
            </a:xfrm>
            <a:prstGeom prst="straightConnector1">
              <a:avLst/>
            </a:prstGeom>
            <a:ln w="12700">
              <a:solidFill>
                <a:srgbClr val="00305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0" name="TextBox 519">
              <a:extLst>
                <a:ext uri="{FF2B5EF4-FFF2-40B4-BE49-F238E27FC236}">
                  <a16:creationId xmlns:a16="http://schemas.microsoft.com/office/drawing/2014/main" id="{E24E9041-4A17-E848-481C-C95ACF2A4555}"/>
                </a:ext>
              </a:extLst>
            </p:cNvPr>
            <p:cNvSpPr txBox="1"/>
            <p:nvPr/>
          </p:nvSpPr>
          <p:spPr>
            <a:xfrm>
              <a:off x="10200640" y="2504176"/>
              <a:ext cx="10438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err="1"/>
                <a:t>Magnetic</a:t>
              </a:r>
              <a:r>
                <a:rPr lang="de-DE" sz="1000" dirty="0"/>
                <a:t> Field</a:t>
              </a:r>
              <a:endParaRPr lang="en-US" sz="1000" dirty="0"/>
            </a:p>
          </p:txBody>
        </p:sp>
        <p:sp>
          <p:nvSpPr>
            <p:cNvPr id="521" name="TextBox 520">
              <a:extLst>
                <a:ext uri="{FF2B5EF4-FFF2-40B4-BE49-F238E27FC236}">
                  <a16:creationId xmlns:a16="http://schemas.microsoft.com/office/drawing/2014/main" id="{909110C4-6455-AA00-1E50-978B3E66F9AC}"/>
                </a:ext>
              </a:extLst>
            </p:cNvPr>
            <p:cNvSpPr txBox="1"/>
            <p:nvPr/>
          </p:nvSpPr>
          <p:spPr>
            <a:xfrm rot="16200000">
              <a:off x="9084007" y="1779238"/>
              <a:ext cx="5934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Energy</a:t>
              </a:r>
              <a:endParaRPr lang="en-US" sz="1000" dirty="0"/>
            </a:p>
          </p:txBody>
        </p:sp>
      </p:grpSp>
      <p:pic>
        <p:nvPicPr>
          <p:cNvPr id="527" name="Graphic 526" descr="Back with solid fill">
            <a:extLst>
              <a:ext uri="{FF2B5EF4-FFF2-40B4-BE49-F238E27FC236}">
                <a16:creationId xmlns:a16="http://schemas.microsoft.com/office/drawing/2014/main" id="{0C790C19-CA74-6F8A-5958-5E701ADEAE5F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400000" flipV="1">
            <a:off x="4362112" y="4520619"/>
            <a:ext cx="5143385" cy="1857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8" name="Graphic 527" descr="Back with solid fill">
            <a:extLst>
              <a:ext uri="{FF2B5EF4-FFF2-40B4-BE49-F238E27FC236}">
                <a16:creationId xmlns:a16="http://schemas.microsoft.com/office/drawing/2014/main" id="{8B9F75A1-5F1D-2A72-E5AA-C25A8FD64218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200000" flipV="1">
            <a:off x="4529417" y="480365"/>
            <a:ext cx="5143385" cy="1857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9" name="Graphic 528" descr="Back with solid fill">
            <a:extLst>
              <a:ext uri="{FF2B5EF4-FFF2-40B4-BE49-F238E27FC236}">
                <a16:creationId xmlns:a16="http://schemas.microsoft.com/office/drawing/2014/main" id="{FF2AD3F4-1A3E-C8F6-2C95-B2D2419123D6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6000000" flipV="1">
            <a:off x="876014" y="2379632"/>
            <a:ext cx="5143385" cy="1857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1" name="Grafik 19" descr="Ein Bild, das Bettwäsche, ausgestaltet, Gewebe enthält.&#10;&#10;Automatisch generierte Beschreibung">
            <a:extLst>
              <a:ext uri="{FF2B5EF4-FFF2-40B4-BE49-F238E27FC236}">
                <a16:creationId xmlns:a16="http://schemas.microsoft.com/office/drawing/2014/main" id="{D34C4426-B27E-AE1D-E1B8-A8C12E76954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2" t="-1" r="16553" b="52124"/>
          <a:stretch/>
        </p:blipFill>
        <p:spPr>
          <a:xfrm>
            <a:off x="1808997" y="1328079"/>
            <a:ext cx="1261267" cy="73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7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87D27-3EB4-989E-95C2-9074FCE00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EEF215DB-0966-D623-E482-E9CB03825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412955"/>
              </p:ext>
            </p:extLst>
          </p:nvPr>
        </p:nvGraphicFramePr>
        <p:xfrm>
          <a:off x="624745" y="719666"/>
          <a:ext cx="10955766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9851">
                  <a:extLst>
                    <a:ext uri="{9D8B030D-6E8A-4147-A177-3AD203B41FA5}">
                      <a16:colId xmlns:a16="http://schemas.microsoft.com/office/drawing/2014/main" val="3249335026"/>
                    </a:ext>
                  </a:extLst>
                </a:gridCol>
                <a:gridCol w="5565915">
                  <a:extLst>
                    <a:ext uri="{9D8B030D-6E8A-4147-A177-3AD203B41FA5}">
                      <a16:colId xmlns:a16="http://schemas.microsoft.com/office/drawing/2014/main" val="1794258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 of Crystallinity of Vinylene‐Linked Two‐Dimensional Conjugated Polymers by Rational Monomer Design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Toward Coarse-Grained Elasticity of Single-Layer Covalent Organic Frameworks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8077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7909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dirty="0" err="1"/>
                        <a:t>Calculation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reaction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barriers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err="1"/>
                        <a:t>Elasticity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calculations</a:t>
                      </a:r>
                      <a:r>
                        <a:rPr lang="de-DE" dirty="0"/>
                        <a:t> via DFTB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Co-Development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methods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348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D. L. </a:t>
                      </a:r>
                      <a:r>
                        <a:rPr lang="en-US" sz="1400" dirty="0" err="1"/>
                        <a:t>Pastoetter</a:t>
                      </a:r>
                      <a:r>
                        <a:rPr lang="en-US" sz="1400" dirty="0"/>
                        <a:t>, </a:t>
                      </a:r>
                      <a:r>
                        <a:rPr lang="en-US" sz="1400" b="1" dirty="0"/>
                        <a:t>D. </a:t>
                      </a:r>
                      <a:r>
                        <a:rPr lang="en-US" sz="1400" b="1" dirty="0" err="1"/>
                        <a:t>Bodesheim</a:t>
                      </a:r>
                      <a:r>
                        <a:rPr lang="en-US" sz="1400" dirty="0"/>
                        <a:t>, G. </a:t>
                      </a:r>
                      <a:r>
                        <a:rPr lang="en-US" sz="1400" dirty="0" err="1"/>
                        <a:t>Cuniberti</a:t>
                      </a:r>
                      <a:r>
                        <a:rPr lang="en-US" sz="1400" dirty="0"/>
                        <a:t>, X. Feng, et al. </a:t>
                      </a:r>
                      <a:r>
                        <a:rPr lang="en-US" sz="1400" i="1" dirty="0"/>
                        <a:t>Chemistry A European J. </a:t>
                      </a:r>
                      <a:r>
                        <a:rPr lang="en-US" sz="1400" b="1" dirty="0"/>
                        <a:t>2022</a:t>
                      </a:r>
                      <a:r>
                        <a:rPr lang="en-US" sz="1400" dirty="0"/>
                        <a:t>, 28, e202104502.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A. </a:t>
                      </a:r>
                      <a:r>
                        <a:rPr lang="en-US" sz="1400" dirty="0" err="1"/>
                        <a:t>Croy</a:t>
                      </a:r>
                      <a:r>
                        <a:rPr lang="en-US" sz="1400" dirty="0"/>
                        <a:t>, A. </a:t>
                      </a:r>
                      <a:r>
                        <a:rPr lang="en-US" sz="1400" dirty="0" err="1"/>
                        <a:t>Raptakis</a:t>
                      </a:r>
                      <a:r>
                        <a:rPr lang="en-US" sz="1400" dirty="0"/>
                        <a:t>, </a:t>
                      </a:r>
                      <a:r>
                        <a:rPr lang="en-US" sz="1400" b="1" dirty="0"/>
                        <a:t>D. </a:t>
                      </a:r>
                      <a:r>
                        <a:rPr lang="en-US" sz="1400" b="1" dirty="0" err="1"/>
                        <a:t>Bodesheim</a:t>
                      </a:r>
                      <a:r>
                        <a:rPr lang="en-US" sz="1400" dirty="0"/>
                        <a:t>, A. </a:t>
                      </a:r>
                      <a:r>
                        <a:rPr lang="en-US" sz="1400" dirty="0" err="1"/>
                        <a:t>Dianat</a:t>
                      </a:r>
                      <a:r>
                        <a:rPr lang="en-US" sz="1400" dirty="0"/>
                        <a:t>, G. </a:t>
                      </a:r>
                      <a:r>
                        <a:rPr lang="en-US" sz="1400" dirty="0" err="1"/>
                        <a:t>Cuniberti</a:t>
                      </a:r>
                      <a:r>
                        <a:rPr lang="en-US" sz="1400" dirty="0"/>
                        <a:t>,</a:t>
                      </a:r>
                      <a:r>
                        <a:rPr lang="en-US" sz="1400" i="1" dirty="0"/>
                        <a:t> J. Phys. Chem. C</a:t>
                      </a:r>
                      <a:r>
                        <a:rPr lang="en-US" sz="1400" dirty="0"/>
                        <a:t> </a:t>
                      </a:r>
                      <a:r>
                        <a:rPr lang="en-US" sz="1400" b="1" dirty="0"/>
                        <a:t>2022</a:t>
                      </a:r>
                      <a:r>
                        <a:rPr lang="en-US" sz="1400" dirty="0"/>
                        <a:t>, 126, 18943–18951.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686408"/>
                  </a:ext>
                </a:extLst>
              </a:tr>
            </a:tbl>
          </a:graphicData>
        </a:graphic>
      </p:graphicFrame>
      <p:pic>
        <p:nvPicPr>
          <p:cNvPr id="21" name="Picture 20" descr="A close-up of a hexagon structure&#10;&#10;Description automatically generated">
            <a:extLst>
              <a:ext uri="{FF2B5EF4-FFF2-40B4-BE49-F238E27FC236}">
                <a16:creationId xmlns:a16="http://schemas.microsoft.com/office/drawing/2014/main" id="{0D1441A5-0A58-1577-B9E0-900BF8A4C3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706" y="1722923"/>
            <a:ext cx="4202659" cy="2071852"/>
          </a:xfrm>
          <a:prstGeom prst="rect">
            <a:avLst/>
          </a:prstGeom>
        </p:spPr>
      </p:pic>
      <p:pic>
        <p:nvPicPr>
          <p:cNvPr id="10" name="Picture 9" descr="A diagram of a chemical reaction&#10;&#10;Description automatically generated with medium confidence">
            <a:extLst>
              <a:ext uri="{FF2B5EF4-FFF2-40B4-BE49-F238E27FC236}">
                <a16:creationId xmlns:a16="http://schemas.microsoft.com/office/drawing/2014/main" id="{6DD7765F-A586-FF18-A58B-98AED2DE28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99"/>
          <a:stretch/>
        </p:blipFill>
        <p:spPr>
          <a:xfrm>
            <a:off x="1749356" y="1938768"/>
            <a:ext cx="2476056" cy="1917690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05B9F988-1AAE-8DEF-857C-B1591BEC0F11}"/>
              </a:ext>
            </a:extLst>
          </p:cNvPr>
          <p:cNvSpPr/>
          <p:nvPr/>
        </p:nvSpPr>
        <p:spPr>
          <a:xfrm>
            <a:off x="39760" y="630425"/>
            <a:ext cx="562272" cy="5622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30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rgbClr val="00305E"/>
                </a:solidFill>
              </a:rPr>
              <a:t>01</a:t>
            </a:r>
            <a:endParaRPr lang="en-US" sz="1100" b="1" dirty="0">
              <a:solidFill>
                <a:srgbClr val="00305E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7EDC86B-D336-4C47-3B8B-636525CD6DA1}"/>
              </a:ext>
            </a:extLst>
          </p:cNvPr>
          <p:cNvSpPr/>
          <p:nvPr/>
        </p:nvSpPr>
        <p:spPr>
          <a:xfrm>
            <a:off x="11580510" y="630425"/>
            <a:ext cx="562272" cy="5622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30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rgbClr val="00305E"/>
                </a:solidFill>
              </a:rPr>
              <a:t>02</a:t>
            </a:r>
            <a:endParaRPr lang="en-US" sz="1100" b="1" dirty="0">
              <a:solidFill>
                <a:srgbClr val="00305E"/>
              </a:solidFill>
            </a:endParaRPr>
          </a:p>
        </p:txBody>
      </p:sp>
      <p:pic>
        <p:nvPicPr>
          <p:cNvPr id="27" name="Graphic 26" descr="Badge Tick1 with solid fill">
            <a:extLst>
              <a:ext uri="{FF2B5EF4-FFF2-40B4-BE49-F238E27FC236}">
                <a16:creationId xmlns:a16="http://schemas.microsoft.com/office/drawing/2014/main" id="{E7B488F3-EF16-6522-6A56-63EE43C513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6806" y="1194927"/>
            <a:ext cx="698580" cy="698580"/>
          </a:xfrm>
          <a:prstGeom prst="rect">
            <a:avLst/>
          </a:prstGeom>
        </p:spPr>
      </p:pic>
      <p:pic>
        <p:nvPicPr>
          <p:cNvPr id="28" name="Graphic 27" descr="Badge Tick1 with solid fill">
            <a:extLst>
              <a:ext uri="{FF2B5EF4-FFF2-40B4-BE49-F238E27FC236}">
                <a16:creationId xmlns:a16="http://schemas.microsoft.com/office/drawing/2014/main" id="{F4652C79-F111-79DD-3968-9FFCD143DE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13150" y="1194927"/>
            <a:ext cx="698580" cy="6985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34A75A-99EA-C138-6FB5-BF3140761073}"/>
              </a:ext>
            </a:extLst>
          </p:cNvPr>
          <p:cNvSpPr/>
          <p:nvPr/>
        </p:nvSpPr>
        <p:spPr>
          <a:xfrm>
            <a:off x="6096000" y="511155"/>
            <a:ext cx="6279637" cy="5520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3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93F69-5D60-5E4A-1F36-66D6151A3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1E0F588-359A-FB6B-D2C0-DF5551A84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584691"/>
              </p:ext>
            </p:extLst>
          </p:nvPr>
        </p:nvGraphicFramePr>
        <p:xfrm>
          <a:off x="602031" y="719666"/>
          <a:ext cx="1093872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9360">
                  <a:extLst>
                    <a:ext uri="{9D8B030D-6E8A-4147-A177-3AD203B41FA5}">
                      <a16:colId xmlns:a16="http://schemas.microsoft.com/office/drawing/2014/main" val="3249335026"/>
                    </a:ext>
                  </a:extLst>
                </a:gridCol>
                <a:gridCol w="5469360">
                  <a:extLst>
                    <a:ext uri="{9D8B030D-6E8A-4147-A177-3AD203B41FA5}">
                      <a16:colId xmlns:a16="http://schemas.microsoft.com/office/drawing/2014/main" val="1794258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Molecular engineering of naphthalene spacers in low-dimensional perovskites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Hierarchies of Hofstadter butterflies in 2D covalent organic frameworks. 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8077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7909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err="1"/>
                        <a:t>Elucidation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structures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some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layered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perovskites</a:t>
                      </a:r>
                      <a:r>
                        <a:rPr lang="de-DE" dirty="0"/>
                        <a:t> via DFT </a:t>
                      </a:r>
                      <a:r>
                        <a:rPr lang="de-DE" dirty="0" err="1"/>
                        <a:t>calculation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err="1"/>
                        <a:t>Developed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tight-binding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model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for</a:t>
                      </a:r>
                      <a:r>
                        <a:rPr lang="de-DE" dirty="0"/>
                        <a:t> 2D COFs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err="1"/>
                        <a:t>Investigated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the</a:t>
                      </a:r>
                      <a:r>
                        <a:rPr lang="de-DE" dirty="0"/>
                        <a:t> Hofstadter Butterfly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348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A. </a:t>
                      </a:r>
                      <a:r>
                        <a:rPr lang="en-US" sz="1400" dirty="0" err="1"/>
                        <a:t>Mitrofanov</a:t>
                      </a:r>
                      <a:r>
                        <a:rPr lang="en-US" sz="1400" dirty="0"/>
                        <a:t>, </a:t>
                      </a:r>
                      <a:r>
                        <a:rPr lang="en-US" sz="1400" b="1" dirty="0"/>
                        <a:t>D. </a:t>
                      </a:r>
                      <a:r>
                        <a:rPr lang="en-US" sz="1400" b="1" dirty="0" err="1"/>
                        <a:t>Bodesheim</a:t>
                      </a:r>
                      <a:r>
                        <a:rPr lang="en-US" sz="1400" dirty="0"/>
                        <a:t>, G. </a:t>
                      </a:r>
                      <a:r>
                        <a:rPr lang="en-US" sz="1400" dirty="0" err="1"/>
                        <a:t>Cuniberti</a:t>
                      </a:r>
                      <a:r>
                        <a:rPr lang="en-US" sz="1400" dirty="0"/>
                        <a:t>, A. </a:t>
                      </a:r>
                      <a:r>
                        <a:rPr lang="en-US" sz="1400" dirty="0" err="1"/>
                        <a:t>Kuc</a:t>
                      </a:r>
                      <a:r>
                        <a:rPr lang="en-US" sz="1400" dirty="0"/>
                        <a:t>, B. </a:t>
                      </a:r>
                      <a:r>
                        <a:rPr lang="en-US" sz="1400" dirty="0" err="1"/>
                        <a:t>Voit</a:t>
                      </a:r>
                      <a:r>
                        <a:rPr lang="en-US" sz="1400" dirty="0"/>
                        <a:t>, et al. </a:t>
                      </a:r>
                      <a:r>
                        <a:rPr lang="en-US" sz="1400" i="1" dirty="0"/>
                        <a:t>J. Mater. Chem. C</a:t>
                      </a:r>
                      <a:r>
                        <a:rPr lang="en-US" sz="1400" dirty="0"/>
                        <a:t> </a:t>
                      </a:r>
                      <a:r>
                        <a:rPr lang="en-US" sz="1400" b="1" dirty="0"/>
                        <a:t>2023</a:t>
                      </a:r>
                      <a:r>
                        <a:rPr lang="en-US" sz="1400" dirty="0"/>
                        <a:t>, 11, 5024–5031.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A. </a:t>
                      </a:r>
                      <a:r>
                        <a:rPr lang="en-US" sz="1400" dirty="0" err="1"/>
                        <a:t>Croy</a:t>
                      </a:r>
                      <a:r>
                        <a:rPr lang="en-US" sz="1400" dirty="0"/>
                        <a:t>, A. </a:t>
                      </a:r>
                      <a:r>
                        <a:rPr lang="en-US" sz="1400" dirty="0" err="1"/>
                        <a:t>Raptakis</a:t>
                      </a:r>
                      <a:r>
                        <a:rPr lang="en-US" sz="1400" dirty="0"/>
                        <a:t>, </a:t>
                      </a:r>
                      <a:r>
                        <a:rPr lang="en-US" sz="1400" b="1" dirty="0"/>
                        <a:t>D. </a:t>
                      </a:r>
                      <a:r>
                        <a:rPr lang="en-US" sz="1400" b="1" dirty="0" err="1"/>
                        <a:t>Bodesheim</a:t>
                      </a:r>
                      <a:r>
                        <a:rPr lang="en-US" sz="1400" dirty="0"/>
                        <a:t>, A. </a:t>
                      </a:r>
                      <a:r>
                        <a:rPr lang="en-US" sz="1400" dirty="0" err="1"/>
                        <a:t>Dianat</a:t>
                      </a:r>
                      <a:r>
                        <a:rPr lang="en-US" sz="1400" dirty="0"/>
                        <a:t>, G. </a:t>
                      </a:r>
                      <a:r>
                        <a:rPr lang="en-US" sz="1400" dirty="0" err="1"/>
                        <a:t>Cuniberti</a:t>
                      </a:r>
                      <a:r>
                        <a:rPr lang="en-US" sz="1400" dirty="0"/>
                        <a:t>,</a:t>
                      </a:r>
                      <a:r>
                        <a:rPr lang="en-US" sz="1400" i="1" dirty="0"/>
                        <a:t> J. Phys. Chem. C</a:t>
                      </a:r>
                      <a:r>
                        <a:rPr lang="en-US" sz="1400" dirty="0"/>
                        <a:t> </a:t>
                      </a:r>
                      <a:r>
                        <a:rPr lang="en-US" sz="1400" b="1" dirty="0"/>
                        <a:t>2022</a:t>
                      </a:r>
                      <a:r>
                        <a:rPr lang="en-US" sz="1400" dirty="0"/>
                        <a:t>, 126, 18943–18951.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686408"/>
                  </a:ext>
                </a:extLst>
              </a:tr>
            </a:tbl>
          </a:graphicData>
        </a:graphic>
      </p:graphicFrame>
      <p:pic>
        <p:nvPicPr>
          <p:cNvPr id="3" name="Picture 2" descr="A collage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ADA04235-3C38-978A-0298-2E8E5EE82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" b="75735"/>
          <a:stretch/>
        </p:blipFill>
        <p:spPr>
          <a:xfrm>
            <a:off x="1198375" y="1530084"/>
            <a:ext cx="3674596" cy="1823488"/>
          </a:xfrm>
          <a:prstGeom prst="rect">
            <a:avLst/>
          </a:prstGeom>
        </p:spPr>
      </p:pic>
      <p:pic>
        <p:nvPicPr>
          <p:cNvPr id="4" name="Picture 3" descr="A diagram of a graph and diagram of a graph&#10;&#10;Description automatically generated">
            <a:extLst>
              <a:ext uri="{FF2B5EF4-FFF2-40B4-BE49-F238E27FC236}">
                <a16:creationId xmlns:a16="http://schemas.microsoft.com/office/drawing/2014/main" id="{C25E3429-5650-93AC-98BC-EB33E38BC3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9" b="67742"/>
          <a:stretch/>
        </p:blipFill>
        <p:spPr>
          <a:xfrm>
            <a:off x="6745199" y="1328368"/>
            <a:ext cx="4488859" cy="222691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A6A2601-3CEF-5985-AF3E-D5BFEA951DDB}"/>
              </a:ext>
            </a:extLst>
          </p:cNvPr>
          <p:cNvSpPr/>
          <p:nvPr/>
        </p:nvSpPr>
        <p:spPr>
          <a:xfrm>
            <a:off x="39760" y="630425"/>
            <a:ext cx="562272" cy="5622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30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rgbClr val="00305E"/>
                </a:solidFill>
              </a:rPr>
              <a:t>03</a:t>
            </a:r>
            <a:endParaRPr lang="en-US" sz="1100" b="1" dirty="0">
              <a:solidFill>
                <a:srgbClr val="00305E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0232307-4D4A-CA11-29D0-1E6680565E8F}"/>
              </a:ext>
            </a:extLst>
          </p:cNvPr>
          <p:cNvSpPr/>
          <p:nvPr/>
        </p:nvSpPr>
        <p:spPr>
          <a:xfrm>
            <a:off x="11580510" y="630425"/>
            <a:ext cx="562272" cy="5622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30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rgbClr val="00305E"/>
                </a:solidFill>
              </a:rPr>
              <a:t>04</a:t>
            </a:r>
            <a:endParaRPr lang="en-US" sz="1100" b="1" dirty="0">
              <a:solidFill>
                <a:srgbClr val="00305E"/>
              </a:solidFill>
            </a:endParaRPr>
          </a:p>
        </p:txBody>
      </p:sp>
      <p:pic>
        <p:nvPicPr>
          <p:cNvPr id="7" name="Graphic 6" descr="Badge Tick1 with solid fill">
            <a:extLst>
              <a:ext uri="{FF2B5EF4-FFF2-40B4-BE49-F238E27FC236}">
                <a16:creationId xmlns:a16="http://schemas.microsoft.com/office/drawing/2014/main" id="{861CED86-2297-7F8E-2930-C1D860AB0F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6806" y="1194927"/>
            <a:ext cx="698580" cy="698580"/>
          </a:xfrm>
          <a:prstGeom prst="rect">
            <a:avLst/>
          </a:prstGeom>
        </p:spPr>
      </p:pic>
      <p:pic>
        <p:nvPicPr>
          <p:cNvPr id="8" name="Graphic 7" descr="Badge Tick1 with solid fill">
            <a:extLst>
              <a:ext uri="{FF2B5EF4-FFF2-40B4-BE49-F238E27FC236}">
                <a16:creationId xmlns:a16="http://schemas.microsoft.com/office/drawing/2014/main" id="{55B5ABDD-24DF-325F-D854-E1F14AD485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13150" y="1194927"/>
            <a:ext cx="698580" cy="69858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FC9ED269-31A9-713E-7E10-28B7A77BB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F199E1-A285-FC4C-AD1B-3455FA58653E}"/>
              </a:ext>
            </a:extLst>
          </p:cNvPr>
          <p:cNvSpPr/>
          <p:nvPr/>
        </p:nvSpPr>
        <p:spPr>
          <a:xfrm>
            <a:off x="6096000" y="511155"/>
            <a:ext cx="6279637" cy="5520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5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5A8C7-DC5B-46E6-2A24-A0EC16C2E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6B78B28-7AC4-C02F-B049-E853DE4F6F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013607"/>
              </p:ext>
            </p:extLst>
          </p:nvPr>
        </p:nvGraphicFramePr>
        <p:xfrm>
          <a:off x="602031" y="719666"/>
          <a:ext cx="10978480" cy="5368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9240">
                  <a:extLst>
                    <a:ext uri="{9D8B030D-6E8A-4147-A177-3AD203B41FA5}">
                      <a16:colId xmlns:a16="http://schemas.microsoft.com/office/drawing/2014/main" val="3249335026"/>
                    </a:ext>
                  </a:extLst>
                </a:gridCol>
                <a:gridCol w="5489240">
                  <a:extLst>
                    <a:ext uri="{9D8B030D-6E8A-4147-A177-3AD203B41FA5}">
                      <a16:colId xmlns:a16="http://schemas.microsoft.com/office/drawing/2014/main" val="1794258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Site-selective chemical reactions by on-water surface sequential assembly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Structural Reinforcement in Mechanically Interlocked Two-Dimensional Polymers by Suppressing Interlayer Sliding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8077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7909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Writing </a:t>
                      </a:r>
                      <a:r>
                        <a:rPr lang="de-DE" dirty="0" err="1"/>
                        <a:t>python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program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for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simulation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2D XRD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Basic </a:t>
                      </a:r>
                      <a:r>
                        <a:rPr lang="de-DE" dirty="0" err="1"/>
                        <a:t>understanding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self-assembly</a:t>
                      </a:r>
                      <a:r>
                        <a:rPr lang="de-DE" dirty="0"/>
                        <a:t> via DFTB </a:t>
                      </a:r>
                      <a:r>
                        <a:rPr lang="de-DE" dirty="0" err="1"/>
                        <a:t>calculations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err="1"/>
                        <a:t>Probing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the</a:t>
                      </a:r>
                      <a:r>
                        <a:rPr lang="de-DE" dirty="0"/>
                        <a:t> in-plane </a:t>
                      </a:r>
                      <a:r>
                        <a:rPr lang="de-DE" dirty="0" err="1"/>
                        <a:t>elasticity</a:t>
                      </a:r>
                      <a:r>
                        <a:rPr lang="en-US" dirty="0"/>
                        <a:t> and the slipping </a:t>
                      </a:r>
                      <a:r>
                        <a:rPr lang="en-US" dirty="0" err="1"/>
                        <a:t>behaviour</a:t>
                      </a:r>
                      <a:r>
                        <a:rPr lang="en-US" dirty="0"/>
                        <a:t> of the layers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348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A. Prasoon, </a:t>
                      </a:r>
                      <a:r>
                        <a:rPr lang="en-US" sz="1400" b="1" dirty="0"/>
                        <a:t>D. </a:t>
                      </a:r>
                      <a:r>
                        <a:rPr lang="en-US" sz="1400" b="1" dirty="0" err="1"/>
                        <a:t>Bodesheim</a:t>
                      </a:r>
                      <a:r>
                        <a:rPr lang="en-US" sz="1400" dirty="0"/>
                        <a:t>, G. </a:t>
                      </a:r>
                      <a:r>
                        <a:rPr lang="en-US" sz="1400" dirty="0" err="1"/>
                        <a:t>Cuniberti</a:t>
                      </a:r>
                      <a:r>
                        <a:rPr lang="en-US" sz="1400" dirty="0"/>
                        <a:t>, Y. Nagata, S. C. B. </a:t>
                      </a:r>
                      <a:r>
                        <a:rPr lang="en-US" sz="1400" dirty="0" err="1"/>
                        <a:t>Mannsfeld</a:t>
                      </a:r>
                      <a:r>
                        <a:rPr lang="en-US" sz="1400" dirty="0"/>
                        <a:t>, R. Dong, M. Bonn, X. Feng, et al. </a:t>
                      </a:r>
                      <a:r>
                        <a:rPr lang="en-US" sz="1400" i="1" dirty="0"/>
                        <a:t>Nat. </a:t>
                      </a:r>
                      <a:r>
                        <a:rPr lang="en-US" sz="1400" i="1" dirty="0" err="1"/>
                        <a:t>Commun</a:t>
                      </a:r>
                      <a:r>
                        <a:rPr lang="en-US" sz="1400" i="1" dirty="0"/>
                        <a:t>.</a:t>
                      </a:r>
                      <a:r>
                        <a:rPr lang="en-US" sz="1400" dirty="0"/>
                        <a:t> </a:t>
                      </a:r>
                      <a:r>
                        <a:rPr lang="en-US" sz="1400" b="1" dirty="0"/>
                        <a:t>2023</a:t>
                      </a:r>
                      <a:r>
                        <a:rPr lang="en-US" sz="1400" dirty="0"/>
                        <a:t>, 14, 8313.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lvl="0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n-US" sz="1400" dirty="0"/>
                        <a:t>Y. Yang, A. Knapp, D. </a:t>
                      </a:r>
                      <a:r>
                        <a:rPr lang="en-US" sz="1400" dirty="0" err="1"/>
                        <a:t>Bodesheim</a:t>
                      </a:r>
                      <a:r>
                        <a:rPr lang="en-US" sz="1400" dirty="0"/>
                        <a:t>, G. </a:t>
                      </a:r>
                      <a:r>
                        <a:rPr lang="en-US" sz="1400" dirty="0" err="1"/>
                        <a:t>Cuniberti</a:t>
                      </a:r>
                      <a:r>
                        <a:rPr lang="en-US" sz="1400" dirty="0"/>
                        <a:t>, R. Dong, A. Fery, X. Feng, et al. </a:t>
                      </a:r>
                      <a:r>
                        <a:rPr lang="en-US" sz="1400" b="1" dirty="0"/>
                        <a:t>2024</a:t>
                      </a:r>
                      <a:r>
                        <a:rPr lang="en-US" sz="1400" dirty="0"/>
                        <a:t>, DOI 10.48550/ARXIV.2401.09099. (in Revision)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686408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97F828F1-6420-83EC-1B99-A6466E05678C}"/>
              </a:ext>
            </a:extLst>
          </p:cNvPr>
          <p:cNvSpPr/>
          <p:nvPr/>
        </p:nvSpPr>
        <p:spPr>
          <a:xfrm>
            <a:off x="39760" y="630425"/>
            <a:ext cx="562272" cy="5622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30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rgbClr val="00305E"/>
                </a:solidFill>
              </a:rPr>
              <a:t>05</a:t>
            </a:r>
            <a:endParaRPr lang="en-US" sz="1100" b="1" dirty="0">
              <a:solidFill>
                <a:srgbClr val="00305E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24103D-805E-5A96-3001-94B5737F3451}"/>
              </a:ext>
            </a:extLst>
          </p:cNvPr>
          <p:cNvSpPr/>
          <p:nvPr/>
        </p:nvSpPr>
        <p:spPr>
          <a:xfrm>
            <a:off x="11580510" y="630425"/>
            <a:ext cx="562272" cy="5622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30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rgbClr val="00305E"/>
                </a:solidFill>
              </a:rPr>
              <a:t>06</a:t>
            </a:r>
            <a:endParaRPr lang="en-US" sz="1100" b="1" dirty="0">
              <a:solidFill>
                <a:srgbClr val="00305E"/>
              </a:solidFill>
            </a:endParaRPr>
          </a:p>
        </p:txBody>
      </p:sp>
      <p:pic>
        <p:nvPicPr>
          <p:cNvPr id="6" name="Picture 5" descr="A collage of images of a graph&#10;&#10;Description automatically generated">
            <a:extLst>
              <a:ext uri="{FF2B5EF4-FFF2-40B4-BE49-F238E27FC236}">
                <a16:creationId xmlns:a16="http://schemas.microsoft.com/office/drawing/2014/main" id="{789F2AB3-307F-53D0-0B17-90A169A401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89"/>
          <a:stretch/>
        </p:blipFill>
        <p:spPr>
          <a:xfrm>
            <a:off x="653146" y="1921326"/>
            <a:ext cx="4736702" cy="15076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53EF6A-5D7C-97E9-AC63-B2A952370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154" y="1596443"/>
            <a:ext cx="4145964" cy="1914111"/>
          </a:xfrm>
          <a:prstGeom prst="rect">
            <a:avLst/>
          </a:prstGeom>
        </p:spPr>
      </p:pic>
      <p:pic>
        <p:nvPicPr>
          <p:cNvPr id="19" name="Graphic 18" descr="Badge Tick1 with solid fill">
            <a:extLst>
              <a:ext uri="{FF2B5EF4-FFF2-40B4-BE49-F238E27FC236}">
                <a16:creationId xmlns:a16="http://schemas.microsoft.com/office/drawing/2014/main" id="{0495FA25-9D7C-377E-F681-7699A79442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6806" y="1194927"/>
            <a:ext cx="698580" cy="698580"/>
          </a:xfrm>
          <a:prstGeom prst="rect">
            <a:avLst/>
          </a:prstGeom>
        </p:spPr>
      </p:pic>
      <p:pic>
        <p:nvPicPr>
          <p:cNvPr id="23" name="Graphic 22" descr="Document with solid fill">
            <a:extLst>
              <a:ext uri="{FF2B5EF4-FFF2-40B4-BE49-F238E27FC236}">
                <a16:creationId xmlns:a16="http://schemas.microsoft.com/office/drawing/2014/main" id="{973EF3F3-8CF5-E5AD-A240-B15731509E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50390" y="1194928"/>
            <a:ext cx="622514" cy="6225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FDE3602-656A-BA01-A692-846B122FBC6A}"/>
              </a:ext>
            </a:extLst>
          </p:cNvPr>
          <p:cNvSpPr/>
          <p:nvPr/>
        </p:nvSpPr>
        <p:spPr>
          <a:xfrm>
            <a:off x="6096000" y="511155"/>
            <a:ext cx="6279637" cy="5520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8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F3B36-30B4-54AD-D547-316426094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69EB1490-6889-7867-928C-5FC6016FE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357000"/>
              </p:ext>
            </p:extLst>
          </p:nvPr>
        </p:nvGraphicFramePr>
        <p:xfrm>
          <a:off x="602031" y="719666"/>
          <a:ext cx="10978480" cy="5367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9240">
                  <a:extLst>
                    <a:ext uri="{9D8B030D-6E8A-4147-A177-3AD203B41FA5}">
                      <a16:colId xmlns:a16="http://schemas.microsoft.com/office/drawing/2014/main" val="3249335026"/>
                    </a:ext>
                  </a:extLst>
                </a:gridCol>
                <a:gridCol w="5489240">
                  <a:extLst>
                    <a:ext uri="{9D8B030D-6E8A-4147-A177-3AD203B41FA5}">
                      <a16:colId xmlns:a16="http://schemas.microsoft.com/office/drawing/2014/main" val="1794258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On-liquid-gallium surface synthesis of ultra-smooth conductive metal-organic framework thin films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Fracture behavior of two-dimensional imine-based polymer 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8077638"/>
                  </a:ext>
                </a:extLst>
              </a:tr>
              <a:tr h="1315123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7909465"/>
                  </a:ext>
                </a:extLst>
              </a:tr>
              <a:tr h="72005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err="1"/>
                        <a:t>Calculating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why</a:t>
                      </a:r>
                      <a:r>
                        <a:rPr lang="de-DE" dirty="0"/>
                        <a:t> on liquid </a:t>
                      </a:r>
                      <a:r>
                        <a:rPr lang="de-DE" dirty="0" err="1"/>
                        <a:t>gallium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synthesis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yields</a:t>
                      </a:r>
                      <a:r>
                        <a:rPr lang="de-DE" dirty="0"/>
                        <a:t> smooth MOF film</a:t>
                      </a:r>
                      <a:endParaRPr lang="en-US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ym typeface="Wingdings" panose="05000000000000000000" pitchFamily="2" charset="2"/>
                        </a:rPr>
                        <a:t>                Stronger binding energy of precursor</a:t>
                      </a:r>
                      <a:br>
                        <a:rPr lang="en-US" dirty="0">
                          <a:sym typeface="Wingdings" panose="05000000000000000000" pitchFamily="2" charset="2"/>
                        </a:rPr>
                      </a:br>
                      <a:r>
                        <a:rPr lang="en-US" dirty="0">
                          <a:sym typeface="Wingdings" panose="05000000000000000000" pitchFamily="2" charset="2"/>
                        </a:rPr>
                        <a:t>                     to Ga compared to SiO2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err="1"/>
                        <a:t>Calculating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the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fracture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point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a 2D polymer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err="1"/>
                        <a:t>Calculating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the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stiffness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tensor</a:t>
                      </a:r>
                      <a:r>
                        <a:rPr lang="de-DE" dirty="0"/>
                        <a:t> and </a:t>
                      </a:r>
                      <a:r>
                        <a:rPr lang="de-DE" dirty="0" err="1"/>
                        <a:t>related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properties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the</a:t>
                      </a:r>
                      <a:r>
                        <a:rPr lang="de-DE" dirty="0"/>
                        <a:t> 2D polymer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348020"/>
                  </a:ext>
                </a:extLst>
              </a:tr>
              <a:tr h="231932"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lvl="0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endParaRPr lang="en-US" sz="1400" dirty="0"/>
                    </a:p>
                    <a:p>
                      <a:pPr marL="0" lvl="0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n-US" sz="1400" dirty="0"/>
                        <a:t>J. Liu</a:t>
                      </a:r>
                      <a:r>
                        <a:rPr lang="en-US" sz="1400" b="0" dirty="0"/>
                        <a:t>, </a:t>
                      </a:r>
                      <a:r>
                        <a:rPr lang="en-US" sz="1400" b="1" dirty="0"/>
                        <a:t>D. </a:t>
                      </a:r>
                      <a:r>
                        <a:rPr lang="en-US" sz="1400" b="1" dirty="0" err="1"/>
                        <a:t>Bodesheim</a:t>
                      </a:r>
                      <a:r>
                        <a:rPr lang="en-US" sz="1400" b="0" dirty="0"/>
                        <a:t>, </a:t>
                      </a:r>
                      <a:r>
                        <a:rPr lang="en-US" sz="1400" dirty="0"/>
                        <a:t>G. </a:t>
                      </a:r>
                      <a:r>
                        <a:rPr lang="en-US" sz="1400" dirty="0" err="1"/>
                        <a:t>Cuniberti</a:t>
                      </a:r>
                      <a:r>
                        <a:rPr lang="en-US" sz="1400" dirty="0"/>
                        <a:t> X. Feng , R. Dong, et al. </a:t>
                      </a:r>
                      <a:r>
                        <a:rPr lang="en-US" sz="1400" i="1" dirty="0"/>
                        <a:t>Nature Synthesis </a:t>
                      </a:r>
                      <a:r>
                        <a:rPr lang="en-US" sz="1400" i="0" dirty="0"/>
                        <a:t>(in Revision)</a:t>
                      </a:r>
                      <a:r>
                        <a:rPr lang="en-US" sz="1400" dirty="0"/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B. Zhang, L. </a:t>
                      </a:r>
                      <a:r>
                        <a:rPr lang="en-US" sz="1400" dirty="0" err="1"/>
                        <a:t>Zhongquan</a:t>
                      </a:r>
                      <a:r>
                        <a:rPr lang="en-US" sz="1400" dirty="0"/>
                        <a:t>, </a:t>
                      </a:r>
                      <a:r>
                        <a:rPr lang="en-US" sz="1400" b="1" dirty="0"/>
                        <a:t>D. </a:t>
                      </a:r>
                      <a:r>
                        <a:rPr lang="en-US" sz="1400" b="1" dirty="0" err="1"/>
                        <a:t>Bodesheim</a:t>
                      </a:r>
                      <a:r>
                        <a:rPr lang="en-US" sz="1400" dirty="0"/>
                        <a:t>, G. </a:t>
                      </a:r>
                      <a:r>
                        <a:rPr lang="en-US" sz="1400" dirty="0" err="1"/>
                        <a:t>Cuniberti</a:t>
                      </a:r>
                      <a:r>
                        <a:rPr lang="en-US" sz="1400" dirty="0"/>
                        <a:t>, et al.</a:t>
                      </a:r>
                    </a:p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(In progress)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686408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B71CE467-473D-C780-32D9-56D69C6E9037}"/>
              </a:ext>
            </a:extLst>
          </p:cNvPr>
          <p:cNvSpPr/>
          <p:nvPr/>
        </p:nvSpPr>
        <p:spPr>
          <a:xfrm>
            <a:off x="39760" y="630425"/>
            <a:ext cx="562272" cy="5622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30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rgbClr val="00305E"/>
                </a:solidFill>
              </a:rPr>
              <a:t>07</a:t>
            </a:r>
            <a:endParaRPr lang="en-US" sz="1100" b="1" dirty="0">
              <a:solidFill>
                <a:srgbClr val="00305E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43C07D2-3C2D-C2B2-3C0E-34E431F08A35}"/>
              </a:ext>
            </a:extLst>
          </p:cNvPr>
          <p:cNvSpPr/>
          <p:nvPr/>
        </p:nvSpPr>
        <p:spPr>
          <a:xfrm>
            <a:off x="11580510" y="630425"/>
            <a:ext cx="562272" cy="5622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30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rgbClr val="00305E"/>
                </a:solidFill>
              </a:rPr>
              <a:t>08</a:t>
            </a:r>
            <a:endParaRPr lang="en-US" sz="1100" b="1" dirty="0">
              <a:solidFill>
                <a:srgbClr val="00305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ADD6E5-8C8E-5FD7-5F32-790F0A3FE8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834"/>
          <a:stretch/>
        </p:blipFill>
        <p:spPr>
          <a:xfrm>
            <a:off x="1189842" y="1329002"/>
            <a:ext cx="4114814" cy="2284331"/>
          </a:xfrm>
          <a:prstGeom prst="rect">
            <a:avLst/>
          </a:prstGeom>
        </p:spPr>
      </p:pic>
      <p:pic>
        <p:nvPicPr>
          <p:cNvPr id="7" name="Picture 6" descr="A diagram of a graph&#10;&#10;Description automatically generated">
            <a:extLst>
              <a:ext uri="{FF2B5EF4-FFF2-40B4-BE49-F238E27FC236}">
                <a16:creationId xmlns:a16="http://schemas.microsoft.com/office/drawing/2014/main" id="{8452F0A1-99DF-16E9-7878-86360FDA16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864" y="2638670"/>
            <a:ext cx="3957551" cy="1294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06A5E5-4891-C95A-E6B3-E7ED0456A4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107" y="1256998"/>
            <a:ext cx="1248428" cy="1245342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3FA7EF-00B2-A539-7BD6-F2601B29D2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245" y="1256998"/>
            <a:ext cx="1777851" cy="1423727"/>
          </a:xfrm>
          <a:prstGeom prst="rect">
            <a:avLst/>
          </a:prstGeom>
          <a:noFill/>
        </p:spPr>
      </p:pic>
      <p:pic>
        <p:nvPicPr>
          <p:cNvPr id="10" name="Graphic 9" descr="Document with solid fill">
            <a:extLst>
              <a:ext uri="{FF2B5EF4-FFF2-40B4-BE49-F238E27FC236}">
                <a16:creationId xmlns:a16="http://schemas.microsoft.com/office/drawing/2014/main" id="{73D32505-676D-0093-A2D6-EA13A83580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58" y="1194928"/>
            <a:ext cx="622514" cy="622514"/>
          </a:xfrm>
          <a:prstGeom prst="rect">
            <a:avLst/>
          </a:prstGeom>
        </p:spPr>
      </p:pic>
      <p:pic>
        <p:nvPicPr>
          <p:cNvPr id="14" name="Graphic 13" descr="Document with solid fill">
            <a:extLst>
              <a:ext uri="{FF2B5EF4-FFF2-40B4-BE49-F238E27FC236}">
                <a16:creationId xmlns:a16="http://schemas.microsoft.com/office/drawing/2014/main" id="{AAF84446-6147-6A37-83C7-E33AD50206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50390" y="1194928"/>
            <a:ext cx="622514" cy="62251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CF63991-1ED7-56B3-A6D6-441D5C0477E3}"/>
              </a:ext>
            </a:extLst>
          </p:cNvPr>
          <p:cNvSpPr/>
          <p:nvPr/>
        </p:nvSpPr>
        <p:spPr>
          <a:xfrm>
            <a:off x="6125495" y="511155"/>
            <a:ext cx="6279637" cy="5520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3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9AE55-972F-1D58-1E8D-17E99E7BE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FF972F8E-06C4-76ED-2451-5E12F4492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092429"/>
              </p:ext>
            </p:extLst>
          </p:nvPr>
        </p:nvGraphicFramePr>
        <p:xfrm>
          <a:off x="647463" y="719666"/>
          <a:ext cx="10933048" cy="5368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6524">
                  <a:extLst>
                    <a:ext uri="{9D8B030D-6E8A-4147-A177-3AD203B41FA5}">
                      <a16:colId xmlns:a16="http://schemas.microsoft.com/office/drawing/2014/main" val="3249335026"/>
                    </a:ext>
                  </a:extLst>
                </a:gridCol>
                <a:gridCol w="5466524">
                  <a:extLst>
                    <a:ext uri="{9D8B030D-6E8A-4147-A177-3AD203B41FA5}">
                      <a16:colId xmlns:a16="http://schemas.microsoft.com/office/drawing/2014/main" val="1794258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Unraveling the Impact of Nitrogen Doping on the Adsorption of Volatile Organic Compounds onto Graphene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Synthesis and charge-transport study of semiconducting quasi-2D polyacetylene film of record-high mobility via ring-opening polymerization of pyrrole on water surface by SMAIS method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8077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7909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Supervision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Li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err="1"/>
                        <a:t>Elucidate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Structure</a:t>
                      </a:r>
                      <a:endParaRPr lang="de-DE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Elif: </a:t>
                      </a:r>
                      <a:r>
                        <a:rPr lang="de-DE" dirty="0" err="1"/>
                        <a:t>calculate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bandstructure</a:t>
                      </a:r>
                      <a:r>
                        <a:rPr lang="de-DE" dirty="0"/>
                        <a:t> and </a:t>
                      </a:r>
                      <a:r>
                        <a:rPr lang="de-DE" dirty="0" err="1"/>
                        <a:t>mobility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348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lvl="0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L. Chen, 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 </a:t>
                      </a:r>
                      <a:r>
                        <a:rPr lang="en-US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Bodesheim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A.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Ranjbar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A.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Dianat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R. Gutierrez, G.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Cuniberti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progess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K. Liu, E. Ünsal, 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D. </a:t>
                      </a:r>
                      <a:r>
                        <a:rPr lang="en-US" sz="1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Bodesheim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G.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Cuniberti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et al. </a:t>
                      </a:r>
                    </a:p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(in progress)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686408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807932D9-F3B3-3CB8-290A-B3185B611F54}"/>
              </a:ext>
            </a:extLst>
          </p:cNvPr>
          <p:cNvSpPr/>
          <p:nvPr/>
        </p:nvSpPr>
        <p:spPr>
          <a:xfrm>
            <a:off x="39760" y="630425"/>
            <a:ext cx="562272" cy="5622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30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rgbClr val="00305E"/>
                </a:solidFill>
              </a:rPr>
              <a:t>09</a:t>
            </a:r>
            <a:endParaRPr lang="en-US" sz="1100" b="1" dirty="0">
              <a:solidFill>
                <a:srgbClr val="00305E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92B5BF-8B17-3002-96CF-EF05B19427BF}"/>
              </a:ext>
            </a:extLst>
          </p:cNvPr>
          <p:cNvSpPr/>
          <p:nvPr/>
        </p:nvSpPr>
        <p:spPr>
          <a:xfrm>
            <a:off x="11580510" y="630425"/>
            <a:ext cx="562272" cy="5622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30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rgbClr val="00305E"/>
                </a:solidFill>
              </a:rPr>
              <a:t>10</a:t>
            </a:r>
            <a:endParaRPr lang="en-US" sz="1100" b="1" dirty="0">
              <a:solidFill>
                <a:srgbClr val="00305E"/>
              </a:solidFill>
            </a:endParaRPr>
          </a:p>
        </p:txBody>
      </p:sp>
      <p:pic>
        <p:nvPicPr>
          <p:cNvPr id="8" name="Picture 7" descr="A picture containing computer, indoor&#10;&#10;Description automatically generated">
            <a:extLst>
              <a:ext uri="{FF2B5EF4-FFF2-40B4-BE49-F238E27FC236}">
                <a16:creationId xmlns:a16="http://schemas.microsoft.com/office/drawing/2014/main" id="{79D1E6A2-DD45-9F28-FC4B-298B24D48C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1" t="30442" r="14885" b="16877"/>
          <a:stretch/>
        </p:blipFill>
        <p:spPr>
          <a:xfrm>
            <a:off x="7283450" y="2146300"/>
            <a:ext cx="2482850" cy="212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4EE4C7-0D8B-1C21-259E-BAE1079E2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86" y="2116483"/>
            <a:ext cx="2543490" cy="1608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F51F78-FC05-BF53-1B29-2ABC3A980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5250" y="2424023"/>
            <a:ext cx="2543490" cy="1066357"/>
          </a:xfrm>
          <a:prstGeom prst="rect">
            <a:avLst/>
          </a:prstGeom>
        </p:spPr>
      </p:pic>
      <p:pic>
        <p:nvPicPr>
          <p:cNvPr id="13" name="Graphic 12" descr="Document with solid fill">
            <a:extLst>
              <a:ext uri="{FF2B5EF4-FFF2-40B4-BE49-F238E27FC236}">
                <a16:creationId xmlns:a16="http://schemas.microsoft.com/office/drawing/2014/main" id="{98AF3604-B3F3-5C2E-15BA-5D76960900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7404" y="1194928"/>
            <a:ext cx="622514" cy="622514"/>
          </a:xfrm>
          <a:prstGeom prst="rect">
            <a:avLst/>
          </a:prstGeom>
        </p:spPr>
      </p:pic>
      <p:pic>
        <p:nvPicPr>
          <p:cNvPr id="15" name="Picture 14" descr="A loading symbol with text&#10;&#10;Description automatically generated">
            <a:extLst>
              <a:ext uri="{FF2B5EF4-FFF2-40B4-BE49-F238E27FC236}">
                <a16:creationId xmlns:a16="http://schemas.microsoft.com/office/drawing/2014/main" id="{2E1FF45D-D089-493E-C17D-82870C1BE73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9850" r="18779" b="11746"/>
          <a:stretch/>
        </p:blipFill>
        <p:spPr>
          <a:xfrm>
            <a:off x="11580511" y="1217612"/>
            <a:ext cx="581819" cy="7366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742061-7EE0-D539-2EEE-4CC484BB3C7D}"/>
              </a:ext>
            </a:extLst>
          </p:cNvPr>
          <p:cNvSpPr/>
          <p:nvPr/>
        </p:nvSpPr>
        <p:spPr>
          <a:xfrm>
            <a:off x="6184900" y="511155"/>
            <a:ext cx="6190737" cy="5520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4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618E5-46FF-1059-7E73-A86EF1EA6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1793D816-F59F-8652-9716-B2B04772E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565647"/>
              </p:ext>
            </p:extLst>
          </p:nvPr>
        </p:nvGraphicFramePr>
        <p:xfrm>
          <a:off x="647463" y="719666"/>
          <a:ext cx="10933048" cy="5246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6524">
                  <a:extLst>
                    <a:ext uri="{9D8B030D-6E8A-4147-A177-3AD203B41FA5}">
                      <a16:colId xmlns:a16="http://schemas.microsoft.com/office/drawing/2014/main" val="3249335026"/>
                    </a:ext>
                  </a:extLst>
                </a:gridCol>
                <a:gridCol w="5466524">
                  <a:extLst>
                    <a:ext uri="{9D8B030D-6E8A-4147-A177-3AD203B41FA5}">
                      <a16:colId xmlns:a16="http://schemas.microsoft.com/office/drawing/2014/main" val="1794258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Reaction Barrier Study for Suzuki Coupling in the SMAIS Method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i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Reaction</a:t>
                      </a:r>
                      <a:r>
                        <a:rPr lang="de-DE" sz="18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Barrier</a:t>
                      </a:r>
                      <a:r>
                        <a:rPr lang="de-DE" sz="18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Study </a:t>
                      </a:r>
                      <a:r>
                        <a:rPr lang="de-DE" sz="1800" b="0" i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18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Glaser Coupling </a:t>
                      </a:r>
                      <a:r>
                        <a:rPr lang="en-US" altLang="zh-CN" sz="18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DMAc/water mixture and Aldol condensation</a:t>
                      </a:r>
                      <a:endParaRPr lang="en-US" sz="18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8077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7909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err="1"/>
                        <a:t>Calculating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reaction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barriers</a:t>
                      </a:r>
                      <a:r>
                        <a:rPr lang="de-DE" dirty="0"/>
                        <a:t> on </a:t>
                      </a:r>
                      <a:r>
                        <a:rPr lang="de-DE" dirty="0" err="1"/>
                        <a:t>water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surface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for</a:t>
                      </a:r>
                      <a:r>
                        <a:rPr lang="de-DE" dirty="0"/>
                        <a:t> different </a:t>
                      </a:r>
                      <a:r>
                        <a:rPr lang="de-DE" dirty="0" err="1"/>
                        <a:t>systems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dirty="0" err="1"/>
                        <a:t>Calculating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reaction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barriers</a:t>
                      </a:r>
                      <a:r>
                        <a:rPr lang="de-DE" dirty="0"/>
                        <a:t> on </a:t>
                      </a:r>
                      <a:r>
                        <a:rPr lang="de-DE" dirty="0" err="1"/>
                        <a:t>water+organic</a:t>
                      </a:r>
                      <a:r>
                        <a:rPr lang="de-DE" dirty="0"/>
                        <a:t> solvent </a:t>
                      </a:r>
                      <a:r>
                        <a:rPr lang="de-DE" dirty="0" err="1"/>
                        <a:t>surface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for</a:t>
                      </a:r>
                      <a:r>
                        <a:rPr lang="de-DE" dirty="0"/>
                        <a:t> different </a:t>
                      </a:r>
                      <a:r>
                        <a:rPr lang="de-DE" dirty="0" err="1"/>
                        <a:t>systems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348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lvl="0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H. Chen, Z. Wang, 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 </a:t>
                      </a:r>
                      <a:r>
                        <a:rPr lang="en-US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Bodesheim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A.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Dianat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,, G.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Cuniberti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X. Feng, et al.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progess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lvl="0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Y. Ye,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Z. Wang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D. </a:t>
                      </a:r>
                      <a:r>
                        <a:rPr lang="en-US" sz="1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Bodesheim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Dianat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G.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Cuniberti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X. Feng, et al.</a:t>
                      </a:r>
                    </a:p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(in progress)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686408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78255260-EC33-613E-AFF0-BFA4D7F5A727}"/>
              </a:ext>
            </a:extLst>
          </p:cNvPr>
          <p:cNvSpPr/>
          <p:nvPr/>
        </p:nvSpPr>
        <p:spPr>
          <a:xfrm>
            <a:off x="39760" y="630425"/>
            <a:ext cx="562272" cy="5622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30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rgbClr val="00305E"/>
                </a:solidFill>
              </a:rPr>
              <a:t>11</a:t>
            </a:r>
            <a:endParaRPr lang="en-US" sz="1100" b="1" dirty="0">
              <a:solidFill>
                <a:srgbClr val="00305E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DAB324C-D90B-AFCF-C63D-E88372A10C6A}"/>
              </a:ext>
            </a:extLst>
          </p:cNvPr>
          <p:cNvSpPr/>
          <p:nvPr/>
        </p:nvSpPr>
        <p:spPr>
          <a:xfrm>
            <a:off x="11580510" y="630425"/>
            <a:ext cx="562272" cy="5622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30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rgbClr val="00305E"/>
                </a:solidFill>
              </a:rPr>
              <a:t>12</a:t>
            </a:r>
            <a:endParaRPr lang="en-US" sz="1100" b="1" dirty="0">
              <a:solidFill>
                <a:srgbClr val="00305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D119ED-699C-B24E-4F87-C66E22AB2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825" y="1367366"/>
            <a:ext cx="2949699" cy="2012950"/>
          </a:xfrm>
          <a:prstGeom prst="rect">
            <a:avLst/>
          </a:prstGeom>
        </p:spPr>
      </p:pic>
      <p:pic>
        <p:nvPicPr>
          <p:cNvPr id="5" name="Picture 4" descr="A loading symbol with text&#10;&#10;Description automatically generated">
            <a:extLst>
              <a:ext uri="{FF2B5EF4-FFF2-40B4-BE49-F238E27FC236}">
                <a16:creationId xmlns:a16="http://schemas.microsoft.com/office/drawing/2014/main" id="{33E7BC13-399F-79B7-CC4F-5B64C086F1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9850" r="18779" b="11746"/>
          <a:stretch/>
        </p:blipFill>
        <p:spPr>
          <a:xfrm>
            <a:off x="11580511" y="1217612"/>
            <a:ext cx="581819" cy="736601"/>
          </a:xfrm>
          <a:prstGeom prst="rect">
            <a:avLst/>
          </a:prstGeom>
        </p:spPr>
      </p:pic>
      <p:pic>
        <p:nvPicPr>
          <p:cNvPr id="8" name="Picture 7" descr="A loading symbol with text&#10;&#10;Description automatically generated">
            <a:extLst>
              <a:ext uri="{FF2B5EF4-FFF2-40B4-BE49-F238E27FC236}">
                <a16:creationId xmlns:a16="http://schemas.microsoft.com/office/drawing/2014/main" id="{F9B3A7E0-E5BE-5FF4-DA93-C9EC7D338A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9850" r="18779" b="11746"/>
          <a:stretch/>
        </p:blipFill>
        <p:spPr>
          <a:xfrm>
            <a:off x="13192" y="1217611"/>
            <a:ext cx="581819" cy="7366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FFE222-44B1-80EF-2B1D-3826AB723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6734" y="1670844"/>
            <a:ext cx="522230" cy="56673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DA1F700-8BD6-25A0-4111-0BA89478B7E0}"/>
              </a:ext>
            </a:extLst>
          </p:cNvPr>
          <p:cNvGrpSpPr/>
          <p:nvPr/>
        </p:nvGrpSpPr>
        <p:grpSpPr>
          <a:xfrm>
            <a:off x="1077385" y="1280020"/>
            <a:ext cx="2696571" cy="1348385"/>
            <a:chOff x="1077385" y="1280020"/>
            <a:chExt cx="2696571" cy="134838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4516B2D-48D6-8163-DA7C-4915DDCE10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4682" r="51667"/>
            <a:stretch/>
          </p:blipFill>
          <p:spPr>
            <a:xfrm>
              <a:off x="1077385" y="1280020"/>
              <a:ext cx="2627306" cy="1348385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A2C3369-08F0-1E92-0588-A4770C081245}"/>
                </a:ext>
              </a:extLst>
            </p:cNvPr>
            <p:cNvSpPr/>
            <p:nvPr/>
          </p:nvSpPr>
          <p:spPr>
            <a:xfrm>
              <a:off x="3635425" y="1312057"/>
              <a:ext cx="138531" cy="25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8A25D0E-DDFB-74DE-BC02-774719982C07}"/>
              </a:ext>
            </a:extLst>
          </p:cNvPr>
          <p:cNvGrpSpPr/>
          <p:nvPr/>
        </p:nvGrpSpPr>
        <p:grpSpPr>
          <a:xfrm>
            <a:off x="1325034" y="2056331"/>
            <a:ext cx="3441700" cy="1643612"/>
            <a:chOff x="1325034" y="2056331"/>
            <a:chExt cx="3441700" cy="164361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8C32BD5-9222-49B3-0A56-C2D815F0F4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2603" t="-3998" r="195"/>
            <a:stretch/>
          </p:blipFill>
          <p:spPr>
            <a:xfrm>
              <a:off x="1657355" y="2056331"/>
              <a:ext cx="3109379" cy="164361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1FFDD6-E4C0-67B0-A486-DE846F0E10BA}"/>
                </a:ext>
              </a:extLst>
            </p:cNvPr>
            <p:cNvSpPr/>
            <p:nvPr/>
          </p:nvSpPr>
          <p:spPr>
            <a:xfrm>
              <a:off x="1325034" y="2851754"/>
              <a:ext cx="610628" cy="305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821F779-66F5-DA70-AAF8-0D3D2017B15F}"/>
              </a:ext>
            </a:extLst>
          </p:cNvPr>
          <p:cNvSpPr/>
          <p:nvPr/>
        </p:nvSpPr>
        <p:spPr>
          <a:xfrm>
            <a:off x="6191250" y="511155"/>
            <a:ext cx="6184387" cy="5520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6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C0AA2-1EF0-E083-2003-7CD370CA2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CF8FBF38-1141-1174-66C7-09DE24926E01}"/>
              </a:ext>
            </a:extLst>
          </p:cNvPr>
          <p:cNvSpPr/>
          <p:nvPr/>
        </p:nvSpPr>
        <p:spPr>
          <a:xfrm>
            <a:off x="39760" y="630425"/>
            <a:ext cx="562272" cy="5622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30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rgbClr val="00305E"/>
                </a:solidFill>
              </a:rPr>
              <a:t>13</a:t>
            </a:r>
            <a:endParaRPr lang="en-US" sz="1100" b="1" dirty="0">
              <a:solidFill>
                <a:srgbClr val="00305E"/>
              </a:solidFill>
            </a:endParaRPr>
          </a:p>
        </p:txBody>
      </p:sp>
      <p:pic>
        <p:nvPicPr>
          <p:cNvPr id="3" name="Picture 2" descr="A loading symbol with text&#10;&#10;Description automatically generated">
            <a:extLst>
              <a:ext uri="{FF2B5EF4-FFF2-40B4-BE49-F238E27FC236}">
                <a16:creationId xmlns:a16="http://schemas.microsoft.com/office/drawing/2014/main" id="{377111AF-612F-C1BF-8E4C-5B25E7AA83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9850" r="18779" b="11746"/>
          <a:stretch/>
        </p:blipFill>
        <p:spPr>
          <a:xfrm>
            <a:off x="13192" y="1217611"/>
            <a:ext cx="581819" cy="736601"/>
          </a:xfrm>
          <a:prstGeom prst="rect">
            <a:avLst/>
          </a:prstGeom>
        </p:spPr>
      </p:pic>
      <p:pic>
        <p:nvPicPr>
          <p:cNvPr id="4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F34AE9DB-64F5-E660-C7F1-49CA13ED0FDE}"/>
              </a:ext>
            </a:extLst>
          </p:cNvPr>
          <p:cNvPicPr/>
          <p:nvPr/>
        </p:nvPicPr>
        <p:blipFill>
          <a:blip r:embed="rId4"/>
          <a:srcRect l="6977" t="23682" r="3809" b="23131"/>
          <a:stretch/>
        </p:blipFill>
        <p:spPr>
          <a:xfrm>
            <a:off x="5220970" y="3413691"/>
            <a:ext cx="3403514" cy="2028705"/>
          </a:xfrm>
          <a:prstGeom prst="rect">
            <a:avLst/>
          </a:prstGeom>
          <a:ln w="0">
            <a:noFill/>
          </a:ln>
        </p:spPr>
      </p:pic>
      <p:pic>
        <p:nvPicPr>
          <p:cNvPr id="50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270369C5-5225-620C-1A35-8B71643951C0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330365" y="2884985"/>
            <a:ext cx="4784376" cy="3189584"/>
          </a:xfrm>
          <a:prstGeom prst="rect">
            <a:avLst/>
          </a:prstGeom>
          <a:ln w="0">
            <a:noFill/>
          </a:ln>
        </p:spPr>
      </p:pic>
      <p:pic>
        <p:nvPicPr>
          <p:cNvPr id="51" name="Picture 6" descr="Chart&#10;&#10;Description automatically generated">
            <a:extLst>
              <a:ext uri="{FF2B5EF4-FFF2-40B4-BE49-F238E27FC236}">
                <a16:creationId xmlns:a16="http://schemas.microsoft.com/office/drawing/2014/main" id="{63D86E0D-3A0A-21C8-5BD2-532EC2D5A5A4}"/>
              </a:ext>
            </a:extLst>
          </p:cNvPr>
          <p:cNvPicPr/>
          <p:nvPr/>
        </p:nvPicPr>
        <p:blipFill>
          <a:blip r:embed="rId6"/>
          <a:srcRect l="7532" t="17322" r="4269" b="17076"/>
          <a:stretch/>
        </p:blipFill>
        <p:spPr>
          <a:xfrm>
            <a:off x="2296169" y="3261582"/>
            <a:ext cx="1568864" cy="1166754"/>
          </a:xfrm>
          <a:prstGeom prst="rect">
            <a:avLst/>
          </a:prstGeom>
          <a:ln w="0">
            <a:noFill/>
          </a:ln>
        </p:spPr>
      </p:pic>
      <p:cxnSp>
        <p:nvCxnSpPr>
          <p:cNvPr id="52" name="Straight Connector 10">
            <a:extLst>
              <a:ext uri="{FF2B5EF4-FFF2-40B4-BE49-F238E27FC236}">
                <a16:creationId xmlns:a16="http://schemas.microsoft.com/office/drawing/2014/main" id="{DAB68047-959F-92CD-AF3B-7BC5D963A57F}"/>
              </a:ext>
            </a:extLst>
          </p:cNvPr>
          <p:cNvCxnSpPr>
            <a:cxnSpLocks/>
          </p:cNvCxnSpPr>
          <p:nvPr/>
        </p:nvCxnSpPr>
        <p:spPr>
          <a:xfrm flipH="1" flipV="1">
            <a:off x="1104904" y="3137411"/>
            <a:ext cx="1054202" cy="168621"/>
          </a:xfrm>
          <a:prstGeom prst="straightConnector1">
            <a:avLst/>
          </a:prstGeom>
          <a:ln w="19050">
            <a:solidFill>
              <a:srgbClr val="00305E"/>
            </a:solidFill>
          </a:ln>
        </p:spPr>
      </p:cxnSp>
      <p:cxnSp>
        <p:nvCxnSpPr>
          <p:cNvPr id="53" name="Straight Connector 11">
            <a:extLst>
              <a:ext uri="{FF2B5EF4-FFF2-40B4-BE49-F238E27FC236}">
                <a16:creationId xmlns:a16="http://schemas.microsoft.com/office/drawing/2014/main" id="{FE6C1151-C7FF-5CA1-F993-2D38B633E68D}"/>
              </a:ext>
            </a:extLst>
          </p:cNvPr>
          <p:cNvCxnSpPr>
            <a:cxnSpLocks/>
          </p:cNvCxnSpPr>
          <p:nvPr/>
        </p:nvCxnSpPr>
        <p:spPr>
          <a:xfrm flipV="1">
            <a:off x="4914900" y="4694262"/>
            <a:ext cx="988506" cy="522678"/>
          </a:xfrm>
          <a:prstGeom prst="straightConnector1">
            <a:avLst/>
          </a:prstGeom>
          <a:ln w="19050">
            <a:solidFill>
              <a:srgbClr val="00305E"/>
            </a:solidFill>
          </a:ln>
        </p:spPr>
      </p:cxnSp>
      <p:sp>
        <p:nvSpPr>
          <p:cNvPr id="54" name="TextBox 2">
            <a:extLst>
              <a:ext uri="{FF2B5EF4-FFF2-40B4-BE49-F238E27FC236}">
                <a16:creationId xmlns:a16="http://schemas.microsoft.com/office/drawing/2014/main" id="{19915A90-5A5C-E832-7A46-D29AFE9D2BE0}"/>
              </a:ext>
            </a:extLst>
          </p:cNvPr>
          <p:cNvSpPr/>
          <p:nvPr/>
        </p:nvSpPr>
        <p:spPr>
          <a:xfrm>
            <a:off x="1172097" y="2742845"/>
            <a:ext cx="3495293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1200" b="1" strike="noStrike" spc="-1" dirty="0" err="1">
                <a:solidFill>
                  <a:schemeClr val="dk1"/>
                </a:solidFill>
                <a:latin typeface="Open Sans"/>
              </a:rPr>
              <a:t>Example</a:t>
            </a:r>
            <a:r>
              <a:rPr lang="de-DE" sz="1200" b="1" strike="noStrike" spc="-1" dirty="0">
                <a:solidFill>
                  <a:schemeClr val="dk1"/>
                </a:solidFill>
                <a:latin typeface="Open Sans"/>
              </a:rPr>
              <a:t>: SW </a:t>
            </a:r>
            <a:r>
              <a:rPr lang="de-DE" sz="1200" b="1" strike="noStrike" spc="-1" dirty="0" err="1">
                <a:solidFill>
                  <a:schemeClr val="dk1"/>
                </a:solidFill>
                <a:latin typeface="Open Sans"/>
              </a:rPr>
              <a:t>defect</a:t>
            </a:r>
            <a:r>
              <a:rPr lang="de-DE" sz="1200" b="1" strike="noStrike" spc="-1" dirty="0">
                <a:solidFill>
                  <a:schemeClr val="dk1"/>
                </a:solidFill>
                <a:latin typeface="Open Sans"/>
              </a:rPr>
              <a:t> </a:t>
            </a:r>
            <a:r>
              <a:rPr lang="de-DE" sz="1200" b="1" strike="noStrike" spc="-1" dirty="0" err="1">
                <a:solidFill>
                  <a:schemeClr val="dk1"/>
                </a:solidFill>
                <a:latin typeface="Open Sans"/>
              </a:rPr>
              <a:t>concentration</a:t>
            </a:r>
            <a:r>
              <a:rPr lang="de-DE" sz="1200" b="1" strike="noStrike" spc="-1" dirty="0">
                <a:solidFill>
                  <a:schemeClr val="dk1"/>
                </a:solidFill>
                <a:latin typeface="Open Sans"/>
              </a:rPr>
              <a:t> in COF-5</a:t>
            </a:r>
            <a:endParaRPr lang="en-US" sz="1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TextBox 17">
            <a:extLst>
              <a:ext uri="{FF2B5EF4-FFF2-40B4-BE49-F238E27FC236}">
                <a16:creationId xmlns:a16="http://schemas.microsoft.com/office/drawing/2014/main" id="{7495F140-529D-6E24-22FD-9A3399237658}"/>
              </a:ext>
            </a:extLst>
          </p:cNvPr>
          <p:cNvSpPr/>
          <p:nvPr/>
        </p:nvSpPr>
        <p:spPr>
          <a:xfrm>
            <a:off x="2540342" y="4326615"/>
            <a:ext cx="1613935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1400" b="0" strike="noStrike" spc="-1" dirty="0">
                <a:solidFill>
                  <a:schemeClr val="dk1"/>
                </a:solidFill>
                <a:latin typeface="Open Sans"/>
              </a:rPr>
              <a:t>3x3 </a:t>
            </a:r>
            <a:r>
              <a:rPr lang="de-DE" sz="1400" b="0" strike="noStrike" spc="-1" dirty="0" err="1">
                <a:solidFill>
                  <a:schemeClr val="dk1"/>
                </a:solidFill>
                <a:latin typeface="Open Sans"/>
              </a:rPr>
              <a:t>supercell</a:t>
            </a:r>
            <a:endParaRPr lang="en-US" sz="1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TextBox 18">
            <a:extLst>
              <a:ext uri="{FF2B5EF4-FFF2-40B4-BE49-F238E27FC236}">
                <a16:creationId xmlns:a16="http://schemas.microsoft.com/office/drawing/2014/main" id="{99F2BA4A-0A54-E708-8154-2C0068F4EA99}"/>
              </a:ext>
            </a:extLst>
          </p:cNvPr>
          <p:cNvSpPr/>
          <p:nvPr/>
        </p:nvSpPr>
        <p:spPr>
          <a:xfrm>
            <a:off x="6649674" y="5412353"/>
            <a:ext cx="199492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1400" b="0" strike="noStrike" spc="-1" dirty="0">
                <a:solidFill>
                  <a:schemeClr val="dk1"/>
                </a:solidFill>
                <a:latin typeface="Open Sans"/>
              </a:rPr>
              <a:t>20x20 </a:t>
            </a:r>
            <a:r>
              <a:rPr lang="de-DE" sz="1400" b="0" strike="noStrike" spc="-1" dirty="0" err="1">
                <a:solidFill>
                  <a:schemeClr val="dk1"/>
                </a:solidFill>
                <a:latin typeface="Open Sans"/>
              </a:rPr>
              <a:t>supercell</a:t>
            </a:r>
            <a:endParaRPr lang="en-US" sz="1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E60A6C-2365-E484-34E6-823F77CDCB16}"/>
              </a:ext>
            </a:extLst>
          </p:cNvPr>
          <p:cNvSpPr txBox="1"/>
          <p:nvPr/>
        </p:nvSpPr>
        <p:spPr>
          <a:xfrm>
            <a:off x="755156" y="1146017"/>
            <a:ext cx="63070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7230" lvl="1" indent="-285750">
              <a:buFont typeface="Arial" panose="020B0604020202020204" pitchFamily="34" charset="0"/>
              <a:buChar char="•"/>
            </a:pPr>
            <a:r>
              <a:rPr lang="de-DE" sz="1800" strike="noStrike" spc="-1" dirty="0">
                <a:solidFill>
                  <a:schemeClr val="dk2"/>
                </a:solidFill>
                <a:latin typeface="Open Sans"/>
              </a:rPr>
              <a:t>Mikado </a:t>
            </a:r>
            <a:r>
              <a:rPr lang="de-DE" sz="1800" strike="noStrike" spc="-1" dirty="0" err="1">
                <a:solidFill>
                  <a:schemeClr val="dk2"/>
                </a:solidFill>
                <a:latin typeface="Open Sans"/>
              </a:rPr>
              <a:t>model</a:t>
            </a:r>
            <a:r>
              <a:rPr lang="de-DE" sz="1800" strike="noStrike" spc="-1" dirty="0">
                <a:solidFill>
                  <a:schemeClr val="dk2"/>
                </a:solidFill>
                <a:latin typeface="Open Sans"/>
              </a:rPr>
              <a:t> </a:t>
            </a:r>
            <a:r>
              <a:rPr lang="de-DE" sz="1800" strike="noStrike" spc="-1" dirty="0" err="1">
                <a:solidFill>
                  <a:schemeClr val="dk2"/>
                </a:solidFill>
                <a:latin typeface="Open Sans"/>
              </a:rPr>
              <a:t>as</a:t>
            </a:r>
            <a:r>
              <a:rPr lang="de-DE" sz="1800" strike="noStrike" spc="-1" dirty="0">
                <a:solidFill>
                  <a:schemeClr val="dk2"/>
                </a:solidFill>
                <a:latin typeface="Open Sans"/>
              </a:rPr>
              <a:t> </a:t>
            </a:r>
            <a:r>
              <a:rPr lang="de-DE" sz="1800" b="1" strike="noStrike" spc="-1" dirty="0">
                <a:solidFill>
                  <a:schemeClr val="dk2"/>
                </a:solidFill>
                <a:latin typeface="Open Sans"/>
              </a:rPr>
              <a:t>Surrogate Model </a:t>
            </a:r>
            <a:r>
              <a:rPr lang="de-DE" sz="1800" strike="noStrike" spc="-1" dirty="0">
                <a:solidFill>
                  <a:schemeClr val="dk2"/>
                </a:solidFill>
                <a:latin typeface="Open Sans"/>
              </a:rPr>
              <a:t>:</a:t>
            </a:r>
            <a:br>
              <a:rPr lang="de-DE" sz="1800" strike="noStrike" spc="-1" dirty="0">
                <a:solidFill>
                  <a:schemeClr val="dk2"/>
                </a:solidFill>
                <a:latin typeface="Open Sans"/>
              </a:rPr>
            </a:br>
            <a:r>
              <a:rPr lang="de-DE" sz="1800" strike="noStrike" spc="-1" dirty="0">
                <a:solidFill>
                  <a:schemeClr val="dk2"/>
                </a:solidFill>
                <a:latin typeface="Open Sans"/>
              </a:rPr>
              <a:t>	      </a:t>
            </a:r>
            <a:r>
              <a:rPr lang="de-DE" sz="1800" strike="noStrike" spc="-1" dirty="0">
                <a:solidFill>
                  <a:schemeClr val="dk2"/>
                </a:solidFill>
                <a:latin typeface="Open Sans"/>
                <a:sym typeface="Wingdings" panose="05000000000000000000" pitchFamily="2" charset="2"/>
              </a:rPr>
              <a:t></a:t>
            </a:r>
            <a:r>
              <a:rPr lang="de-DE" sz="1800" b="1" strike="noStrike" spc="-1" dirty="0">
                <a:solidFill>
                  <a:schemeClr val="dk2"/>
                </a:solidFill>
                <a:latin typeface="Open Sans"/>
              </a:rPr>
              <a:t>Ridge </a:t>
            </a:r>
            <a:r>
              <a:rPr lang="de-DE" sz="1800" b="1" strike="noStrike" spc="-1" dirty="0" err="1">
                <a:solidFill>
                  <a:schemeClr val="dk2"/>
                </a:solidFill>
                <a:latin typeface="Open Sans"/>
              </a:rPr>
              <a:t>regression</a:t>
            </a:r>
            <a:r>
              <a:rPr lang="de-DE" sz="1800" strike="noStrike" spc="-1" dirty="0">
                <a:solidFill>
                  <a:schemeClr val="dk2"/>
                </a:solidFill>
                <a:latin typeface="Open Sans"/>
              </a:rPr>
              <a:t> </a:t>
            </a:r>
            <a:r>
              <a:rPr lang="de-DE" sz="1800" strike="noStrike" spc="-1" dirty="0" err="1">
                <a:solidFill>
                  <a:schemeClr val="dk2"/>
                </a:solidFill>
                <a:latin typeface="Open Sans"/>
              </a:rPr>
              <a:t>fitting</a:t>
            </a:r>
            <a:endParaRPr lang="de-DE" sz="1800" strike="noStrike" spc="-1" dirty="0">
              <a:solidFill>
                <a:schemeClr val="dk2"/>
              </a:solidFill>
              <a:latin typeface="Open Sans"/>
            </a:endParaRPr>
          </a:p>
          <a:p>
            <a:pPr marL="69723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Implementing a </a:t>
            </a:r>
            <a:r>
              <a:rPr lang="en-US" sz="1800" b="1" dirty="0"/>
              <a:t>faster algorithm</a:t>
            </a:r>
          </a:p>
          <a:p>
            <a:pPr marL="69723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Application to multiple 2D systems</a:t>
            </a:r>
          </a:p>
          <a:p>
            <a:pPr marL="69723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Making a </a:t>
            </a:r>
            <a:r>
              <a:rPr lang="en-US" sz="1800" b="1" dirty="0"/>
              <a:t>publicly available package </a:t>
            </a:r>
            <a:r>
              <a:rPr lang="en-US" sz="1800" dirty="0"/>
              <a:t>on </a:t>
            </a:r>
            <a:r>
              <a:rPr lang="en-US" sz="1800" dirty="0" err="1"/>
              <a:t>github</a:t>
            </a:r>
            <a:r>
              <a:rPr lang="en-US" sz="18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94E10A-3A05-DA4E-899A-CFC54BE9962E}"/>
              </a:ext>
            </a:extLst>
          </p:cNvPr>
          <p:cNvSpPr txBox="1"/>
          <p:nvPr/>
        </p:nvSpPr>
        <p:spPr>
          <a:xfrm>
            <a:off x="1632005" y="558674"/>
            <a:ext cx="8551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1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Optimized Ridge-Regression Mikado model for Coarse-Graining 2D Polymers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451A25-E9CE-5F7E-3CDD-74E0D0E44AB8}"/>
              </a:ext>
            </a:extLst>
          </p:cNvPr>
          <p:cNvSpPr txBox="1"/>
          <p:nvPr/>
        </p:nvSpPr>
        <p:spPr>
          <a:xfrm>
            <a:off x="8644598" y="5627523"/>
            <a:ext cx="63070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D. </a:t>
            </a:r>
            <a:r>
              <a:rPr lang="en-US" sz="1400" b="1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Bodesheim</a:t>
            </a:r>
            <a:r>
              <a:rPr lang="en-US" sz="14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, A. </a:t>
            </a:r>
            <a:r>
              <a:rPr lang="en-US" sz="14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Croy</a:t>
            </a:r>
            <a:r>
              <a:rPr lang="en-US" sz="14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, G. </a:t>
            </a:r>
            <a:r>
              <a:rPr lang="en-US" sz="14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Cuniberti</a:t>
            </a:r>
            <a:r>
              <a:rPr lang="en-US" sz="14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, et al. </a:t>
            </a: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(in progress)</a:t>
            </a:r>
          </a:p>
        </p:txBody>
      </p:sp>
      <p:grpSp>
        <p:nvGrpSpPr>
          <p:cNvPr id="15" name="Group 246">
            <a:extLst>
              <a:ext uri="{FF2B5EF4-FFF2-40B4-BE49-F238E27FC236}">
                <a16:creationId xmlns:a16="http://schemas.microsoft.com/office/drawing/2014/main" id="{BBDA3CE9-93A9-0B21-011B-896F28FB1438}"/>
              </a:ext>
            </a:extLst>
          </p:cNvPr>
          <p:cNvGrpSpPr/>
          <p:nvPr/>
        </p:nvGrpSpPr>
        <p:grpSpPr>
          <a:xfrm>
            <a:off x="10380088" y="781798"/>
            <a:ext cx="1641960" cy="2044440"/>
            <a:chOff x="10347840" y="252360"/>
            <a:chExt cx="1641960" cy="2044440"/>
          </a:xfrm>
        </p:grpSpPr>
        <p:sp>
          <p:nvSpPr>
            <p:cNvPr id="16" name="Arc 247">
              <a:extLst>
                <a:ext uri="{FF2B5EF4-FFF2-40B4-BE49-F238E27FC236}">
                  <a16:creationId xmlns:a16="http://schemas.microsoft.com/office/drawing/2014/main" id="{706CF849-4A89-D7BA-EB28-33256DA4BC0B}"/>
                </a:ext>
              </a:extLst>
            </p:cNvPr>
            <p:cNvSpPr/>
            <p:nvPr/>
          </p:nvSpPr>
          <p:spPr>
            <a:xfrm rot="17814600">
              <a:off x="10505160" y="1225440"/>
              <a:ext cx="914040" cy="914040"/>
            </a:xfrm>
            <a:prstGeom prst="arc">
              <a:avLst>
                <a:gd name="adj1" fmla="val 18234166"/>
                <a:gd name="adj2" fmla="val 0"/>
              </a:avLst>
            </a:prstGeom>
            <a:noFill/>
            <a:ln w="63500">
              <a:solidFill>
                <a:srgbClr val="009E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822960">
                <a:lnSpc>
                  <a:spcPct val="100000"/>
                </a:lnSpc>
              </a:pPr>
              <a:endParaRPr lang="en-US" sz="1620" b="0" strike="noStrike" spc="-1">
                <a:solidFill>
                  <a:schemeClr val="dk1"/>
                </a:solidFill>
                <a:latin typeface="Open Sans"/>
              </a:endParaRPr>
            </a:p>
          </p:txBody>
        </p:sp>
        <p:sp>
          <p:nvSpPr>
            <p:cNvPr id="17" name="Arc 248">
              <a:extLst>
                <a:ext uri="{FF2B5EF4-FFF2-40B4-BE49-F238E27FC236}">
                  <a16:creationId xmlns:a16="http://schemas.microsoft.com/office/drawing/2014/main" id="{46271A02-A787-5AE5-67B9-A079BB9CF93D}"/>
                </a:ext>
              </a:extLst>
            </p:cNvPr>
            <p:cNvSpPr/>
            <p:nvPr/>
          </p:nvSpPr>
          <p:spPr>
            <a:xfrm rot="17814600" flipH="1" flipV="1">
              <a:off x="10918080" y="409320"/>
              <a:ext cx="914040" cy="914040"/>
            </a:xfrm>
            <a:prstGeom prst="arc">
              <a:avLst>
                <a:gd name="adj1" fmla="val 18234166"/>
                <a:gd name="adj2" fmla="val 0"/>
              </a:avLst>
            </a:prstGeom>
            <a:noFill/>
            <a:ln w="63500">
              <a:solidFill>
                <a:srgbClr val="009E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822960">
                <a:lnSpc>
                  <a:spcPct val="100000"/>
                </a:lnSpc>
              </a:pPr>
              <a:endParaRPr lang="en-US" sz="1620" b="0" strike="noStrike" spc="-1">
                <a:solidFill>
                  <a:schemeClr val="dk1"/>
                </a:solidFill>
                <a:latin typeface="Open Sans"/>
              </a:endParaRPr>
            </a:p>
          </p:txBody>
        </p:sp>
      </p:grpSp>
      <p:sp>
        <p:nvSpPr>
          <p:cNvPr id="18" name="TextBox 249">
            <a:extLst>
              <a:ext uri="{FF2B5EF4-FFF2-40B4-BE49-F238E27FC236}">
                <a16:creationId xmlns:a16="http://schemas.microsoft.com/office/drawing/2014/main" id="{00207B9B-5004-032A-096E-6A5F217A857B}"/>
              </a:ext>
            </a:extLst>
          </p:cNvPr>
          <p:cNvSpPr/>
          <p:nvPr/>
        </p:nvSpPr>
        <p:spPr>
          <a:xfrm>
            <a:off x="10027648" y="2017678"/>
            <a:ext cx="2445120" cy="33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1620" b="0" strike="noStrike" spc="-1">
                <a:solidFill>
                  <a:schemeClr val="dk1"/>
                </a:solidFill>
                <a:latin typeface="Open Sans"/>
              </a:rPr>
              <a:t>Elastic beam </a:t>
            </a:r>
            <a:r>
              <a:rPr lang="en-US" sz="1620" b="1" strike="noStrike" spc="-1">
                <a:solidFill>
                  <a:schemeClr val="dk1"/>
                </a:solidFill>
                <a:latin typeface="Open Sans"/>
              </a:rPr>
              <a:t>≙ </a:t>
            </a:r>
            <a:r>
              <a:rPr lang="en-US" sz="1620" b="0" strike="noStrike" spc="-1">
                <a:solidFill>
                  <a:schemeClr val="dk1"/>
                </a:solidFill>
                <a:latin typeface="Open Sans"/>
              </a:rPr>
              <a:t>Linker</a:t>
            </a:r>
            <a:endParaRPr lang="en-US" sz="16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TextBox 250">
            <a:extLst>
              <a:ext uri="{FF2B5EF4-FFF2-40B4-BE49-F238E27FC236}">
                <a16:creationId xmlns:a16="http://schemas.microsoft.com/office/drawing/2014/main" id="{4A663920-414E-3E92-DE56-3A5F787AFEEE}"/>
              </a:ext>
            </a:extLst>
          </p:cNvPr>
          <p:cNvSpPr/>
          <p:nvPr/>
        </p:nvSpPr>
        <p:spPr>
          <a:xfrm>
            <a:off x="8198754" y="2195719"/>
            <a:ext cx="943200" cy="58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822960">
              <a:lnSpc>
                <a:spcPct val="100000"/>
              </a:lnSpc>
            </a:pPr>
            <a:r>
              <a:rPr lang="de-DE" sz="1620" b="0" strike="noStrike" spc="-1" dirty="0">
                <a:solidFill>
                  <a:schemeClr val="dk1"/>
                </a:solidFill>
                <a:latin typeface="Open Sans"/>
              </a:rPr>
              <a:t>Mikado </a:t>
            </a:r>
            <a:br>
              <a:rPr sz="1620" dirty="0"/>
            </a:br>
            <a:r>
              <a:rPr lang="de-DE" sz="1620" b="0" strike="noStrike" spc="-1" dirty="0">
                <a:solidFill>
                  <a:schemeClr val="dk1"/>
                </a:solidFill>
                <a:latin typeface="Open Sans"/>
              </a:rPr>
              <a:t>Model</a:t>
            </a:r>
            <a:endParaRPr lang="en-US" sz="162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1" name="Group 251">
            <a:extLst>
              <a:ext uri="{FF2B5EF4-FFF2-40B4-BE49-F238E27FC236}">
                <a16:creationId xmlns:a16="http://schemas.microsoft.com/office/drawing/2014/main" id="{82E0E2B2-3014-0994-4ABC-3A6D778603FA}"/>
              </a:ext>
            </a:extLst>
          </p:cNvPr>
          <p:cNvGrpSpPr/>
          <p:nvPr/>
        </p:nvGrpSpPr>
        <p:grpSpPr>
          <a:xfrm>
            <a:off x="7187380" y="1035374"/>
            <a:ext cx="2930988" cy="2846463"/>
            <a:chOff x="5722200" y="329760"/>
            <a:chExt cx="4856040" cy="4716000"/>
          </a:xfrm>
        </p:grpSpPr>
        <p:grpSp>
          <p:nvGrpSpPr>
            <p:cNvPr id="22" name="Group 252">
              <a:extLst>
                <a:ext uri="{FF2B5EF4-FFF2-40B4-BE49-F238E27FC236}">
                  <a16:creationId xmlns:a16="http://schemas.microsoft.com/office/drawing/2014/main" id="{C565C581-EB8F-F8B1-216F-0B5EEA000CD2}"/>
                </a:ext>
              </a:extLst>
            </p:cNvPr>
            <p:cNvGrpSpPr/>
            <p:nvPr/>
          </p:nvGrpSpPr>
          <p:grpSpPr>
            <a:xfrm>
              <a:off x="6064560" y="2511360"/>
              <a:ext cx="3189960" cy="2534400"/>
              <a:chOff x="6064560" y="2511360"/>
              <a:chExt cx="3189960" cy="2534400"/>
            </a:xfrm>
          </p:grpSpPr>
          <p:grpSp>
            <p:nvGrpSpPr>
              <p:cNvPr id="58" name="Group 280">
                <a:extLst>
                  <a:ext uri="{FF2B5EF4-FFF2-40B4-BE49-F238E27FC236}">
                    <a16:creationId xmlns:a16="http://schemas.microsoft.com/office/drawing/2014/main" id="{910B3BB2-3EF7-C815-9668-49D7905BFC2E}"/>
                  </a:ext>
                </a:extLst>
              </p:cNvPr>
              <p:cNvGrpSpPr/>
              <p:nvPr/>
            </p:nvGrpSpPr>
            <p:grpSpPr>
              <a:xfrm>
                <a:off x="6064560" y="2677680"/>
                <a:ext cx="2270520" cy="1235160"/>
                <a:chOff x="6064560" y="2677680"/>
                <a:chExt cx="2270520" cy="1235160"/>
              </a:xfrm>
            </p:grpSpPr>
            <p:grpSp>
              <p:nvGrpSpPr>
                <p:cNvPr id="65" name="Group 287">
                  <a:extLst>
                    <a:ext uri="{FF2B5EF4-FFF2-40B4-BE49-F238E27FC236}">
                      <a16:creationId xmlns:a16="http://schemas.microsoft.com/office/drawing/2014/main" id="{EE353DDE-B374-B214-0C99-5D992D185F39}"/>
                    </a:ext>
                  </a:extLst>
                </p:cNvPr>
                <p:cNvGrpSpPr/>
                <p:nvPr/>
              </p:nvGrpSpPr>
              <p:grpSpPr>
                <a:xfrm>
                  <a:off x="6064560" y="2677680"/>
                  <a:ext cx="2270520" cy="1135440"/>
                  <a:chOff x="6064560" y="2677680"/>
                  <a:chExt cx="2270520" cy="1135440"/>
                </a:xfrm>
              </p:grpSpPr>
              <p:sp>
                <p:nvSpPr>
                  <p:cNvPr id="67" name="Arc 289">
                    <a:extLst>
                      <a:ext uri="{FF2B5EF4-FFF2-40B4-BE49-F238E27FC236}">
                        <a16:creationId xmlns:a16="http://schemas.microsoft.com/office/drawing/2014/main" id="{0EDB5B25-D3B6-AA12-E93E-6BE4278EB597}"/>
                      </a:ext>
                    </a:extLst>
                  </p:cNvPr>
                  <p:cNvSpPr/>
                  <p:nvPr/>
                </p:nvSpPr>
                <p:spPr>
                  <a:xfrm>
                    <a:off x="6064560" y="2678040"/>
                    <a:ext cx="1135080" cy="1135080"/>
                  </a:xfrm>
                  <a:prstGeom prst="arc">
                    <a:avLst>
                      <a:gd name="adj1" fmla="val 18234166"/>
                      <a:gd name="adj2" fmla="val 0"/>
                    </a:avLst>
                  </a:prstGeom>
                  <a:noFill/>
                  <a:ln w="63500">
                    <a:solidFill>
                      <a:srgbClr val="009EE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 defTabSz="822960">
                      <a:lnSpc>
                        <a:spcPct val="100000"/>
                      </a:lnSpc>
                    </a:pPr>
                    <a:endParaRPr lang="en-US" sz="1620" b="0" strike="noStrike" spc="-1">
                      <a:solidFill>
                        <a:schemeClr val="dk1"/>
                      </a:solidFill>
                      <a:latin typeface="Open Sans"/>
                    </a:endParaRPr>
                  </a:p>
                </p:txBody>
              </p:sp>
              <p:sp>
                <p:nvSpPr>
                  <p:cNvPr id="68" name="Arc 290">
                    <a:extLst>
                      <a:ext uri="{FF2B5EF4-FFF2-40B4-BE49-F238E27FC236}">
                        <a16:creationId xmlns:a16="http://schemas.microsoft.com/office/drawing/2014/main" id="{0F898933-5BBE-8FA3-6ADA-45401C7624B2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7199640" y="2677320"/>
                    <a:ext cx="1135080" cy="1135080"/>
                  </a:xfrm>
                  <a:prstGeom prst="arc">
                    <a:avLst>
                      <a:gd name="adj1" fmla="val 18234166"/>
                      <a:gd name="adj2" fmla="val 0"/>
                    </a:avLst>
                  </a:prstGeom>
                  <a:noFill/>
                  <a:ln w="63500">
                    <a:solidFill>
                      <a:srgbClr val="009EE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 defTabSz="822960">
                      <a:lnSpc>
                        <a:spcPct val="100000"/>
                      </a:lnSpc>
                    </a:pPr>
                    <a:endParaRPr lang="en-US" sz="1620" b="0" strike="noStrike" spc="-1">
                      <a:solidFill>
                        <a:schemeClr val="dk1"/>
                      </a:solidFill>
                      <a:latin typeface="Open Sans"/>
                    </a:endParaRPr>
                  </a:p>
                </p:txBody>
              </p:sp>
            </p:grpSp>
            <p:sp>
              <p:nvSpPr>
                <p:cNvPr id="66" name="Oval 288">
                  <a:extLst>
                    <a:ext uri="{FF2B5EF4-FFF2-40B4-BE49-F238E27FC236}">
                      <a16:creationId xmlns:a16="http://schemas.microsoft.com/office/drawing/2014/main" id="{1B40209F-DE84-44D4-C995-222B4F29C5D9}"/>
                    </a:ext>
                  </a:extLst>
                </p:cNvPr>
                <p:cNvSpPr/>
                <p:nvPr/>
              </p:nvSpPr>
              <p:spPr>
                <a:xfrm rot="3600000">
                  <a:off x="7443720" y="3670560"/>
                  <a:ext cx="204840" cy="20484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0074A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algn="ctr" defTabSz="822960">
                    <a:lnSpc>
                      <a:spcPct val="100000"/>
                    </a:lnSpc>
                  </a:pPr>
                  <a:endParaRPr lang="en-US" sz="1620" b="0" strike="noStrike" spc="-1">
                    <a:solidFill>
                      <a:schemeClr val="lt1"/>
                    </a:solidFill>
                    <a:latin typeface="Open Sans"/>
                  </a:endParaRPr>
                </a:p>
              </p:txBody>
            </p:sp>
          </p:grpSp>
          <p:sp>
            <p:nvSpPr>
              <p:cNvPr id="59" name="Arc 281">
                <a:extLst>
                  <a:ext uri="{FF2B5EF4-FFF2-40B4-BE49-F238E27FC236}">
                    <a16:creationId xmlns:a16="http://schemas.microsoft.com/office/drawing/2014/main" id="{3ECC2EAC-77FB-9451-2263-4CA441AAEE0F}"/>
                  </a:ext>
                </a:extLst>
              </p:cNvPr>
              <p:cNvSpPr/>
              <p:nvPr/>
            </p:nvSpPr>
            <p:spPr>
              <a:xfrm rot="3600000">
                <a:off x="6375600" y="3252600"/>
                <a:ext cx="1135080" cy="1135080"/>
              </a:xfrm>
              <a:prstGeom prst="arc">
                <a:avLst>
                  <a:gd name="adj1" fmla="val 18234166"/>
                  <a:gd name="adj2" fmla="val 0"/>
                </a:avLst>
              </a:prstGeom>
              <a:noFill/>
              <a:ln w="63500">
                <a:solidFill>
                  <a:srgbClr val="009E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 defTabSz="822960">
                  <a:lnSpc>
                    <a:spcPct val="100000"/>
                  </a:lnSpc>
                </a:pPr>
                <a:endParaRPr lang="en-US" sz="1620" b="0" strike="noStrike" spc="-1">
                  <a:solidFill>
                    <a:schemeClr val="dk1"/>
                  </a:solidFill>
                  <a:latin typeface="Open Sans"/>
                </a:endParaRPr>
              </a:p>
            </p:txBody>
          </p:sp>
          <p:grpSp>
            <p:nvGrpSpPr>
              <p:cNvPr id="60" name="Group 282">
                <a:extLst>
                  <a:ext uri="{FF2B5EF4-FFF2-40B4-BE49-F238E27FC236}">
                    <a16:creationId xmlns:a16="http://schemas.microsoft.com/office/drawing/2014/main" id="{B72A9D62-83FE-2738-84C1-17A03D413D3E}"/>
                  </a:ext>
                </a:extLst>
              </p:cNvPr>
              <p:cNvGrpSpPr/>
              <p:nvPr/>
            </p:nvGrpSpPr>
            <p:grpSpPr>
              <a:xfrm>
                <a:off x="7136640" y="2511360"/>
                <a:ext cx="2117880" cy="2534400"/>
                <a:chOff x="7136640" y="2511360"/>
                <a:chExt cx="2117880" cy="2534400"/>
              </a:xfrm>
            </p:grpSpPr>
            <p:grpSp>
              <p:nvGrpSpPr>
                <p:cNvPr id="61" name="Group 283">
                  <a:extLst>
                    <a:ext uri="{FF2B5EF4-FFF2-40B4-BE49-F238E27FC236}">
                      <a16:creationId xmlns:a16="http://schemas.microsoft.com/office/drawing/2014/main" id="{DAE6520A-3231-9F26-60D4-1DFB78F396B0}"/>
                    </a:ext>
                  </a:extLst>
                </p:cNvPr>
                <p:cNvGrpSpPr/>
                <p:nvPr/>
              </p:nvGrpSpPr>
              <p:grpSpPr>
                <a:xfrm>
                  <a:off x="7136640" y="2511360"/>
                  <a:ext cx="2117880" cy="2534400"/>
                  <a:chOff x="7136640" y="2511360"/>
                  <a:chExt cx="2117880" cy="2534400"/>
                </a:xfrm>
              </p:grpSpPr>
              <p:sp>
                <p:nvSpPr>
                  <p:cNvPr id="63" name="Arc 285">
                    <a:extLst>
                      <a:ext uri="{FF2B5EF4-FFF2-40B4-BE49-F238E27FC236}">
                        <a16:creationId xmlns:a16="http://schemas.microsoft.com/office/drawing/2014/main" id="{05963410-06C3-FC87-A07C-68AE91409C3E}"/>
                      </a:ext>
                    </a:extLst>
                  </p:cNvPr>
                  <p:cNvSpPr/>
                  <p:nvPr/>
                </p:nvSpPr>
                <p:spPr>
                  <a:xfrm rot="18000000">
                    <a:off x="7344360" y="3702600"/>
                    <a:ext cx="1135080" cy="1135080"/>
                  </a:xfrm>
                  <a:prstGeom prst="arc">
                    <a:avLst>
                      <a:gd name="adj1" fmla="val 18234166"/>
                      <a:gd name="adj2" fmla="val 0"/>
                    </a:avLst>
                  </a:prstGeom>
                  <a:noFill/>
                  <a:ln w="63500">
                    <a:solidFill>
                      <a:srgbClr val="009EE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 defTabSz="822960">
                      <a:lnSpc>
                        <a:spcPct val="100000"/>
                      </a:lnSpc>
                    </a:pPr>
                    <a:endParaRPr lang="en-US" sz="1620" b="0" strike="noStrike" spc="-1">
                      <a:solidFill>
                        <a:schemeClr val="dk1"/>
                      </a:solidFill>
                      <a:latin typeface="Open Sans"/>
                    </a:endParaRPr>
                  </a:p>
                </p:txBody>
              </p:sp>
              <p:sp>
                <p:nvSpPr>
                  <p:cNvPr id="64" name="Arc 286">
                    <a:extLst>
                      <a:ext uri="{FF2B5EF4-FFF2-40B4-BE49-F238E27FC236}">
                        <a16:creationId xmlns:a16="http://schemas.microsoft.com/office/drawing/2014/main" id="{2262429C-6DF9-AD71-0914-C9E6AEC41CDF}"/>
                      </a:ext>
                    </a:extLst>
                  </p:cNvPr>
                  <p:cNvSpPr/>
                  <p:nvPr/>
                </p:nvSpPr>
                <p:spPr>
                  <a:xfrm rot="18000000" flipH="1" flipV="1">
                    <a:off x="7911360" y="2718720"/>
                    <a:ext cx="1135440" cy="1135440"/>
                  </a:xfrm>
                  <a:prstGeom prst="arc">
                    <a:avLst>
                      <a:gd name="adj1" fmla="val 18234166"/>
                      <a:gd name="adj2" fmla="val 0"/>
                    </a:avLst>
                  </a:prstGeom>
                  <a:noFill/>
                  <a:ln w="63500">
                    <a:solidFill>
                      <a:srgbClr val="009EE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 defTabSz="822960">
                      <a:lnSpc>
                        <a:spcPct val="100000"/>
                      </a:lnSpc>
                    </a:pPr>
                    <a:endParaRPr lang="en-US" sz="1620" b="0" strike="noStrike" spc="-1">
                      <a:solidFill>
                        <a:schemeClr val="dk1"/>
                      </a:solidFill>
                      <a:latin typeface="Open Sans"/>
                    </a:endParaRPr>
                  </a:p>
                </p:txBody>
              </p:sp>
            </p:grpSp>
            <p:sp>
              <p:nvSpPr>
                <p:cNvPr id="62" name="Oval 284">
                  <a:extLst>
                    <a:ext uri="{FF2B5EF4-FFF2-40B4-BE49-F238E27FC236}">
                      <a16:creationId xmlns:a16="http://schemas.microsoft.com/office/drawing/2014/main" id="{B2A699F0-0EA0-A43D-2C92-1EBA595551E5}"/>
                    </a:ext>
                  </a:extLst>
                </p:cNvPr>
                <p:cNvSpPr/>
                <p:nvPr/>
              </p:nvSpPr>
              <p:spPr>
                <a:xfrm>
                  <a:off x="8723160" y="3639960"/>
                  <a:ext cx="204840" cy="20484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0074A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algn="ctr" defTabSz="822960">
                    <a:lnSpc>
                      <a:spcPct val="100000"/>
                    </a:lnSpc>
                  </a:pPr>
                  <a:endParaRPr lang="en-US" sz="1620" b="0" strike="noStrike" spc="-1">
                    <a:solidFill>
                      <a:schemeClr val="lt1"/>
                    </a:solidFill>
                    <a:latin typeface="Open Sans"/>
                  </a:endParaRPr>
                </a:p>
              </p:txBody>
            </p:sp>
          </p:grpSp>
        </p:grpSp>
        <p:grpSp>
          <p:nvGrpSpPr>
            <p:cNvPr id="23" name="Group 253">
              <a:extLst>
                <a:ext uri="{FF2B5EF4-FFF2-40B4-BE49-F238E27FC236}">
                  <a16:creationId xmlns:a16="http://schemas.microsoft.com/office/drawing/2014/main" id="{AB0A8BE8-9105-528E-9E4D-CBBB6A162006}"/>
                </a:ext>
              </a:extLst>
            </p:cNvPr>
            <p:cNvGrpSpPr/>
            <p:nvPr/>
          </p:nvGrpSpPr>
          <p:grpSpPr>
            <a:xfrm>
              <a:off x="5722200" y="329760"/>
              <a:ext cx="4856040" cy="4109760"/>
              <a:chOff x="5722200" y="329760"/>
              <a:chExt cx="4856040" cy="4109760"/>
            </a:xfrm>
          </p:grpSpPr>
          <p:grpSp>
            <p:nvGrpSpPr>
              <p:cNvPr id="24" name="Group 254">
                <a:extLst>
                  <a:ext uri="{FF2B5EF4-FFF2-40B4-BE49-F238E27FC236}">
                    <a16:creationId xmlns:a16="http://schemas.microsoft.com/office/drawing/2014/main" id="{CB0351E1-60AC-10C3-51A0-B30415829D52}"/>
                  </a:ext>
                </a:extLst>
              </p:cNvPr>
              <p:cNvGrpSpPr/>
              <p:nvPr/>
            </p:nvGrpSpPr>
            <p:grpSpPr>
              <a:xfrm>
                <a:off x="6103800" y="329760"/>
                <a:ext cx="3086640" cy="3066840"/>
                <a:chOff x="6103800" y="329760"/>
                <a:chExt cx="3086640" cy="3066840"/>
              </a:xfrm>
            </p:grpSpPr>
            <p:grpSp>
              <p:nvGrpSpPr>
                <p:cNvPr id="37" name="Group 267">
                  <a:extLst>
                    <a:ext uri="{FF2B5EF4-FFF2-40B4-BE49-F238E27FC236}">
                      <a16:creationId xmlns:a16="http://schemas.microsoft.com/office/drawing/2014/main" id="{26133F0A-4DE6-12C9-93CC-A8CB334B1AC0}"/>
                    </a:ext>
                  </a:extLst>
                </p:cNvPr>
                <p:cNvGrpSpPr/>
                <p:nvPr/>
              </p:nvGrpSpPr>
              <p:grpSpPr>
                <a:xfrm>
                  <a:off x="7135560" y="496080"/>
                  <a:ext cx="1135080" cy="1235160"/>
                  <a:chOff x="7135560" y="496080"/>
                  <a:chExt cx="1135080" cy="1235160"/>
                </a:xfrm>
              </p:grpSpPr>
              <p:sp>
                <p:nvSpPr>
                  <p:cNvPr id="48" name="Arc 278">
                    <a:extLst>
                      <a:ext uri="{FF2B5EF4-FFF2-40B4-BE49-F238E27FC236}">
                        <a16:creationId xmlns:a16="http://schemas.microsoft.com/office/drawing/2014/main" id="{59C8DF16-F60F-4936-692A-4156E228C658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7135200" y="495720"/>
                    <a:ext cx="1135080" cy="1135080"/>
                  </a:xfrm>
                  <a:prstGeom prst="arc">
                    <a:avLst>
                      <a:gd name="adj1" fmla="val 18234166"/>
                      <a:gd name="adj2" fmla="val 0"/>
                    </a:avLst>
                  </a:prstGeom>
                  <a:noFill/>
                  <a:ln w="63500">
                    <a:solidFill>
                      <a:srgbClr val="009EE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 defTabSz="822960">
                      <a:lnSpc>
                        <a:spcPct val="100000"/>
                      </a:lnSpc>
                    </a:pPr>
                    <a:endParaRPr lang="en-US" sz="1620" b="0" strike="noStrike" spc="-1">
                      <a:solidFill>
                        <a:schemeClr val="dk1"/>
                      </a:solidFill>
                      <a:latin typeface="Open Sans"/>
                    </a:endParaRPr>
                  </a:p>
                </p:txBody>
              </p:sp>
              <p:sp>
                <p:nvSpPr>
                  <p:cNvPr id="57" name="Oval 279">
                    <a:extLst>
                      <a:ext uri="{FF2B5EF4-FFF2-40B4-BE49-F238E27FC236}">
                        <a16:creationId xmlns:a16="http://schemas.microsoft.com/office/drawing/2014/main" id="{F2316C48-0F22-DD3B-0167-0FFE7A217CB9}"/>
                      </a:ext>
                    </a:extLst>
                  </p:cNvPr>
                  <p:cNvSpPr/>
                  <p:nvPr/>
                </p:nvSpPr>
                <p:spPr>
                  <a:xfrm rot="3600000">
                    <a:off x="7379640" y="1488960"/>
                    <a:ext cx="204840" cy="204840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0074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 defTabSz="822960">
                      <a:lnSpc>
                        <a:spcPct val="100000"/>
                      </a:lnSpc>
                    </a:pPr>
                    <a:endParaRPr lang="en-US" sz="1620" b="0" strike="noStrike" spc="-1">
                      <a:solidFill>
                        <a:schemeClr val="lt1"/>
                      </a:solidFill>
                      <a:latin typeface="Open Sans"/>
                    </a:endParaRPr>
                  </a:p>
                </p:txBody>
              </p:sp>
            </p:grpSp>
            <p:grpSp>
              <p:nvGrpSpPr>
                <p:cNvPr id="38" name="Group 268">
                  <a:extLst>
                    <a:ext uri="{FF2B5EF4-FFF2-40B4-BE49-F238E27FC236}">
                      <a16:creationId xmlns:a16="http://schemas.microsoft.com/office/drawing/2014/main" id="{E9406AAF-4D31-C548-C521-41734942BDF4}"/>
                    </a:ext>
                  </a:extLst>
                </p:cNvPr>
                <p:cNvGrpSpPr/>
                <p:nvPr/>
              </p:nvGrpSpPr>
              <p:grpSpPr>
                <a:xfrm>
                  <a:off x="6103800" y="863280"/>
                  <a:ext cx="2118600" cy="2533320"/>
                  <a:chOff x="6103800" y="863280"/>
                  <a:chExt cx="2118600" cy="2533320"/>
                </a:xfrm>
              </p:grpSpPr>
              <p:grpSp>
                <p:nvGrpSpPr>
                  <p:cNvPr id="44" name="Group 274">
                    <a:extLst>
                      <a:ext uri="{FF2B5EF4-FFF2-40B4-BE49-F238E27FC236}">
                        <a16:creationId xmlns:a16="http://schemas.microsoft.com/office/drawing/2014/main" id="{41DE651A-BE79-6319-3253-91E2C082291A}"/>
                      </a:ext>
                    </a:extLst>
                  </p:cNvPr>
                  <p:cNvGrpSpPr/>
                  <p:nvPr/>
                </p:nvGrpSpPr>
                <p:grpSpPr>
                  <a:xfrm>
                    <a:off x="6103800" y="863280"/>
                    <a:ext cx="2118600" cy="2533320"/>
                    <a:chOff x="6103800" y="863280"/>
                    <a:chExt cx="2118600" cy="2533320"/>
                  </a:xfrm>
                </p:grpSpPr>
                <p:sp>
                  <p:nvSpPr>
                    <p:cNvPr id="46" name="Arc 276">
                      <a:extLst>
                        <a:ext uri="{FF2B5EF4-FFF2-40B4-BE49-F238E27FC236}">
                          <a16:creationId xmlns:a16="http://schemas.microsoft.com/office/drawing/2014/main" id="{CA05F20B-19A7-5787-4A5D-A7A1621D2081}"/>
                        </a:ext>
                      </a:extLst>
                    </p:cNvPr>
                    <p:cNvSpPr/>
                    <p:nvPr/>
                  </p:nvSpPr>
                  <p:spPr>
                    <a:xfrm rot="3600000">
                      <a:off x="6311520" y="1071000"/>
                      <a:ext cx="1135080" cy="1135080"/>
                    </a:xfrm>
                    <a:prstGeom prst="arc">
                      <a:avLst>
                        <a:gd name="adj1" fmla="val 18234166"/>
                        <a:gd name="adj2" fmla="val 0"/>
                      </a:avLst>
                    </a:prstGeom>
                    <a:noFill/>
                    <a:ln w="63500">
                      <a:solidFill>
                        <a:srgbClr val="009EE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tIns="45000" rIns="90000" bIns="45000" anchor="ctr">
                      <a:noAutofit/>
                    </a:bodyPr>
                    <a:lstStyle/>
                    <a:p>
                      <a:pPr algn="ctr" defTabSz="822960">
                        <a:lnSpc>
                          <a:spcPct val="100000"/>
                        </a:lnSpc>
                      </a:pPr>
                      <a:endParaRPr lang="en-US" sz="1620" b="0" strike="noStrike" spc="-1">
                        <a:solidFill>
                          <a:schemeClr val="dk1"/>
                        </a:solidFill>
                        <a:latin typeface="Open Sans"/>
                      </a:endParaRPr>
                    </a:p>
                  </p:txBody>
                </p:sp>
                <p:sp>
                  <p:nvSpPr>
                    <p:cNvPr id="47" name="Arc 277">
                      <a:extLst>
                        <a:ext uri="{FF2B5EF4-FFF2-40B4-BE49-F238E27FC236}">
                          <a16:creationId xmlns:a16="http://schemas.microsoft.com/office/drawing/2014/main" id="{0BC91881-A40A-97F8-EC05-6883069B53B6}"/>
                        </a:ext>
                      </a:extLst>
                    </p:cNvPr>
                    <p:cNvSpPr/>
                    <p:nvPr/>
                  </p:nvSpPr>
                  <p:spPr>
                    <a:xfrm rot="3600000" flipH="1" flipV="1">
                      <a:off x="6879240" y="2053440"/>
                      <a:ext cx="1135440" cy="1135080"/>
                    </a:xfrm>
                    <a:prstGeom prst="arc">
                      <a:avLst>
                        <a:gd name="adj1" fmla="val 18234166"/>
                        <a:gd name="adj2" fmla="val 0"/>
                      </a:avLst>
                    </a:prstGeom>
                    <a:noFill/>
                    <a:ln w="63500">
                      <a:solidFill>
                        <a:srgbClr val="009EE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tIns="45000" rIns="90000" bIns="45000" anchor="ctr">
                      <a:noAutofit/>
                    </a:bodyPr>
                    <a:lstStyle/>
                    <a:p>
                      <a:pPr algn="ctr" defTabSz="822960">
                        <a:lnSpc>
                          <a:spcPct val="100000"/>
                        </a:lnSpc>
                      </a:pPr>
                      <a:endParaRPr lang="en-US" sz="1620" b="0" strike="noStrike" spc="-1">
                        <a:solidFill>
                          <a:schemeClr val="dk1"/>
                        </a:solidFill>
                        <a:latin typeface="Open Sans"/>
                      </a:endParaRPr>
                    </a:p>
                  </p:txBody>
                </p:sp>
              </p:grpSp>
              <p:sp>
                <p:nvSpPr>
                  <p:cNvPr id="45" name="Oval 275">
                    <a:extLst>
                      <a:ext uri="{FF2B5EF4-FFF2-40B4-BE49-F238E27FC236}">
                        <a16:creationId xmlns:a16="http://schemas.microsoft.com/office/drawing/2014/main" id="{7EA95AB6-923D-26A9-E649-F610DD54BC75}"/>
                      </a:ext>
                    </a:extLst>
                  </p:cNvPr>
                  <p:cNvSpPr/>
                  <p:nvPr/>
                </p:nvSpPr>
                <p:spPr>
                  <a:xfrm rot="7200000">
                    <a:off x="6776640" y="2590920"/>
                    <a:ext cx="204840" cy="204840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0074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 defTabSz="822960">
                      <a:lnSpc>
                        <a:spcPct val="100000"/>
                      </a:lnSpc>
                    </a:pPr>
                    <a:endParaRPr lang="en-US" sz="1620" b="0" strike="noStrike" spc="-1">
                      <a:solidFill>
                        <a:schemeClr val="lt1"/>
                      </a:solidFill>
                      <a:latin typeface="Open Sans"/>
                    </a:endParaRPr>
                  </a:p>
                </p:txBody>
              </p:sp>
            </p:grpSp>
            <p:grpSp>
              <p:nvGrpSpPr>
                <p:cNvPr id="39" name="Group 269">
                  <a:extLst>
                    <a:ext uri="{FF2B5EF4-FFF2-40B4-BE49-F238E27FC236}">
                      <a16:creationId xmlns:a16="http://schemas.microsoft.com/office/drawing/2014/main" id="{754BC861-6675-40CD-5FD4-2F306FE64668}"/>
                    </a:ext>
                  </a:extLst>
                </p:cNvPr>
                <p:cNvGrpSpPr/>
                <p:nvPr/>
              </p:nvGrpSpPr>
              <p:grpSpPr>
                <a:xfrm>
                  <a:off x="7072560" y="329760"/>
                  <a:ext cx="2117880" cy="2534040"/>
                  <a:chOff x="7072560" y="329760"/>
                  <a:chExt cx="2117880" cy="2534040"/>
                </a:xfrm>
              </p:grpSpPr>
              <p:grpSp>
                <p:nvGrpSpPr>
                  <p:cNvPr id="40" name="Group 270">
                    <a:extLst>
                      <a:ext uri="{FF2B5EF4-FFF2-40B4-BE49-F238E27FC236}">
                        <a16:creationId xmlns:a16="http://schemas.microsoft.com/office/drawing/2014/main" id="{A07CB94E-A66A-7B33-E004-998490FDBDC8}"/>
                      </a:ext>
                    </a:extLst>
                  </p:cNvPr>
                  <p:cNvGrpSpPr/>
                  <p:nvPr/>
                </p:nvGrpSpPr>
                <p:grpSpPr>
                  <a:xfrm>
                    <a:off x="7072560" y="329760"/>
                    <a:ext cx="2117880" cy="2534040"/>
                    <a:chOff x="7072560" y="329760"/>
                    <a:chExt cx="2117880" cy="2534040"/>
                  </a:xfrm>
                </p:grpSpPr>
                <p:sp>
                  <p:nvSpPr>
                    <p:cNvPr id="42" name="Arc 272">
                      <a:extLst>
                        <a:ext uri="{FF2B5EF4-FFF2-40B4-BE49-F238E27FC236}">
                          <a16:creationId xmlns:a16="http://schemas.microsoft.com/office/drawing/2014/main" id="{CDBB1BF3-CF03-EFF8-7EB2-BE45DDF4E5B5}"/>
                        </a:ext>
                      </a:extLst>
                    </p:cNvPr>
                    <p:cNvSpPr/>
                    <p:nvPr/>
                  </p:nvSpPr>
                  <p:spPr>
                    <a:xfrm rot="18000000">
                      <a:off x="7280280" y="1520640"/>
                      <a:ext cx="1135080" cy="1135080"/>
                    </a:xfrm>
                    <a:prstGeom prst="arc">
                      <a:avLst>
                        <a:gd name="adj1" fmla="val 18234166"/>
                        <a:gd name="adj2" fmla="val 0"/>
                      </a:avLst>
                    </a:prstGeom>
                    <a:noFill/>
                    <a:ln w="63500">
                      <a:solidFill>
                        <a:srgbClr val="009EE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tIns="45000" rIns="90000" bIns="45000" anchor="ctr">
                      <a:noAutofit/>
                    </a:bodyPr>
                    <a:lstStyle/>
                    <a:p>
                      <a:pPr algn="ctr" defTabSz="822960">
                        <a:lnSpc>
                          <a:spcPct val="100000"/>
                        </a:lnSpc>
                      </a:pPr>
                      <a:endParaRPr lang="en-US" sz="1620" b="0" strike="noStrike" spc="-1">
                        <a:solidFill>
                          <a:schemeClr val="dk1"/>
                        </a:solidFill>
                        <a:latin typeface="Open Sans"/>
                      </a:endParaRPr>
                    </a:p>
                  </p:txBody>
                </p:sp>
                <p:sp>
                  <p:nvSpPr>
                    <p:cNvPr id="43" name="Arc 273">
                      <a:extLst>
                        <a:ext uri="{FF2B5EF4-FFF2-40B4-BE49-F238E27FC236}">
                          <a16:creationId xmlns:a16="http://schemas.microsoft.com/office/drawing/2014/main" id="{023FBEDD-AFD6-D341-0D3F-9CF7B2E64960}"/>
                        </a:ext>
                      </a:extLst>
                    </p:cNvPr>
                    <p:cNvSpPr/>
                    <p:nvPr/>
                  </p:nvSpPr>
                  <p:spPr>
                    <a:xfrm rot="18000000" flipH="1" flipV="1">
                      <a:off x="7847280" y="537120"/>
                      <a:ext cx="1135440" cy="1135440"/>
                    </a:xfrm>
                    <a:prstGeom prst="arc">
                      <a:avLst>
                        <a:gd name="adj1" fmla="val 18234166"/>
                        <a:gd name="adj2" fmla="val 0"/>
                      </a:avLst>
                    </a:prstGeom>
                    <a:noFill/>
                    <a:ln w="63500">
                      <a:solidFill>
                        <a:srgbClr val="009EE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tIns="45000" rIns="90000" bIns="45000" anchor="ctr">
                      <a:noAutofit/>
                    </a:bodyPr>
                    <a:lstStyle/>
                    <a:p>
                      <a:pPr algn="ctr" defTabSz="822960">
                        <a:lnSpc>
                          <a:spcPct val="100000"/>
                        </a:lnSpc>
                      </a:pPr>
                      <a:endParaRPr lang="en-US" sz="1620" b="0" strike="noStrike" spc="-1">
                        <a:solidFill>
                          <a:schemeClr val="dk1"/>
                        </a:solidFill>
                        <a:latin typeface="Open Sans"/>
                      </a:endParaRPr>
                    </a:p>
                  </p:txBody>
                </p:sp>
              </p:grpSp>
              <p:sp>
                <p:nvSpPr>
                  <p:cNvPr id="41" name="Oval 271">
                    <a:extLst>
                      <a:ext uri="{FF2B5EF4-FFF2-40B4-BE49-F238E27FC236}">
                        <a16:creationId xmlns:a16="http://schemas.microsoft.com/office/drawing/2014/main" id="{91EB3ADA-952A-6EF7-D553-5357EF4B25B7}"/>
                      </a:ext>
                    </a:extLst>
                  </p:cNvPr>
                  <p:cNvSpPr/>
                  <p:nvPr/>
                </p:nvSpPr>
                <p:spPr>
                  <a:xfrm>
                    <a:off x="8659080" y="1458360"/>
                    <a:ext cx="204840" cy="204840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0074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 defTabSz="822960">
                      <a:lnSpc>
                        <a:spcPct val="100000"/>
                      </a:lnSpc>
                    </a:pPr>
                    <a:endParaRPr lang="en-US" sz="1620" b="0" strike="noStrike" spc="-1">
                      <a:solidFill>
                        <a:schemeClr val="lt1"/>
                      </a:solidFill>
                      <a:latin typeface="Open Sans"/>
                    </a:endParaRPr>
                  </a:p>
                </p:txBody>
              </p:sp>
            </p:grpSp>
          </p:grpSp>
          <p:grpSp>
            <p:nvGrpSpPr>
              <p:cNvPr id="25" name="Group 255">
                <a:extLst>
                  <a:ext uri="{FF2B5EF4-FFF2-40B4-BE49-F238E27FC236}">
                    <a16:creationId xmlns:a16="http://schemas.microsoft.com/office/drawing/2014/main" id="{A9EA0381-7B82-484E-F3D7-A6D33A41D710}"/>
                  </a:ext>
                </a:extLst>
              </p:cNvPr>
              <p:cNvGrpSpPr/>
              <p:nvPr/>
            </p:nvGrpSpPr>
            <p:grpSpPr>
              <a:xfrm>
                <a:off x="7955640" y="1538640"/>
                <a:ext cx="2270520" cy="1235160"/>
                <a:chOff x="7955640" y="1538640"/>
                <a:chExt cx="2270520" cy="1235160"/>
              </a:xfrm>
            </p:grpSpPr>
            <p:grpSp>
              <p:nvGrpSpPr>
                <p:cNvPr id="33" name="Group 263">
                  <a:extLst>
                    <a:ext uri="{FF2B5EF4-FFF2-40B4-BE49-F238E27FC236}">
                      <a16:creationId xmlns:a16="http://schemas.microsoft.com/office/drawing/2014/main" id="{FA1B920C-D321-F253-3593-FD3E221E7917}"/>
                    </a:ext>
                  </a:extLst>
                </p:cNvPr>
                <p:cNvGrpSpPr/>
                <p:nvPr/>
              </p:nvGrpSpPr>
              <p:grpSpPr>
                <a:xfrm>
                  <a:off x="7955640" y="1538640"/>
                  <a:ext cx="2270520" cy="1135440"/>
                  <a:chOff x="7955640" y="1538640"/>
                  <a:chExt cx="2270520" cy="1135440"/>
                </a:xfrm>
              </p:grpSpPr>
              <p:sp>
                <p:nvSpPr>
                  <p:cNvPr id="35" name="Arc 265">
                    <a:extLst>
                      <a:ext uri="{FF2B5EF4-FFF2-40B4-BE49-F238E27FC236}">
                        <a16:creationId xmlns:a16="http://schemas.microsoft.com/office/drawing/2014/main" id="{9EBFE703-C4CE-FCBF-FBBF-A6E3E00974FA}"/>
                      </a:ext>
                    </a:extLst>
                  </p:cNvPr>
                  <p:cNvSpPr/>
                  <p:nvPr/>
                </p:nvSpPr>
                <p:spPr>
                  <a:xfrm>
                    <a:off x="7955640" y="1539000"/>
                    <a:ext cx="1135080" cy="1135080"/>
                  </a:xfrm>
                  <a:prstGeom prst="arc">
                    <a:avLst>
                      <a:gd name="adj1" fmla="val 18234166"/>
                      <a:gd name="adj2" fmla="val 0"/>
                    </a:avLst>
                  </a:prstGeom>
                  <a:noFill/>
                  <a:ln w="63500">
                    <a:solidFill>
                      <a:srgbClr val="009EE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 defTabSz="822960">
                      <a:lnSpc>
                        <a:spcPct val="100000"/>
                      </a:lnSpc>
                    </a:pPr>
                    <a:endParaRPr lang="en-US" sz="1620" b="0" strike="noStrike" spc="-1">
                      <a:solidFill>
                        <a:schemeClr val="dk1"/>
                      </a:solidFill>
                      <a:latin typeface="Open Sans"/>
                    </a:endParaRPr>
                  </a:p>
                </p:txBody>
              </p:sp>
              <p:sp>
                <p:nvSpPr>
                  <p:cNvPr id="36" name="Arc 266">
                    <a:extLst>
                      <a:ext uri="{FF2B5EF4-FFF2-40B4-BE49-F238E27FC236}">
                        <a16:creationId xmlns:a16="http://schemas.microsoft.com/office/drawing/2014/main" id="{F5A6CF23-78D9-529E-F7C6-62E8C0D797E5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9090720" y="1538280"/>
                    <a:ext cx="1135080" cy="1135080"/>
                  </a:xfrm>
                  <a:prstGeom prst="arc">
                    <a:avLst>
                      <a:gd name="adj1" fmla="val 18234166"/>
                      <a:gd name="adj2" fmla="val 0"/>
                    </a:avLst>
                  </a:prstGeom>
                  <a:noFill/>
                  <a:ln w="63500">
                    <a:solidFill>
                      <a:srgbClr val="009EE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 defTabSz="822960">
                      <a:lnSpc>
                        <a:spcPct val="100000"/>
                      </a:lnSpc>
                    </a:pPr>
                    <a:endParaRPr lang="en-US" sz="1620" b="0" strike="noStrike" spc="-1">
                      <a:solidFill>
                        <a:schemeClr val="dk1"/>
                      </a:solidFill>
                      <a:latin typeface="Open Sans"/>
                    </a:endParaRPr>
                  </a:p>
                </p:txBody>
              </p:sp>
            </p:grpSp>
            <p:sp>
              <p:nvSpPr>
                <p:cNvPr id="34" name="Oval 264">
                  <a:extLst>
                    <a:ext uri="{FF2B5EF4-FFF2-40B4-BE49-F238E27FC236}">
                      <a16:creationId xmlns:a16="http://schemas.microsoft.com/office/drawing/2014/main" id="{270BD73D-28CC-C0F5-6AD6-9C05CB32D205}"/>
                    </a:ext>
                  </a:extLst>
                </p:cNvPr>
                <p:cNvSpPr/>
                <p:nvPr/>
              </p:nvSpPr>
              <p:spPr>
                <a:xfrm rot="3600000">
                  <a:off x="9334800" y="2531520"/>
                  <a:ext cx="204840" cy="20484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0074A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algn="ctr" defTabSz="822960">
                    <a:lnSpc>
                      <a:spcPct val="100000"/>
                    </a:lnSpc>
                  </a:pPr>
                  <a:endParaRPr lang="en-US" sz="1620" b="0" strike="noStrike" spc="-1">
                    <a:solidFill>
                      <a:schemeClr val="lt1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26" name="Group 256">
                <a:extLst>
                  <a:ext uri="{FF2B5EF4-FFF2-40B4-BE49-F238E27FC236}">
                    <a16:creationId xmlns:a16="http://schemas.microsoft.com/office/drawing/2014/main" id="{6A4E8539-B1B5-CF2A-6AD2-5531E88D3998}"/>
                  </a:ext>
                </a:extLst>
              </p:cNvPr>
              <p:cNvGrpSpPr/>
              <p:nvPr/>
            </p:nvGrpSpPr>
            <p:grpSpPr>
              <a:xfrm>
                <a:off x="8058960" y="1905840"/>
                <a:ext cx="2118600" cy="2533680"/>
                <a:chOff x="8058960" y="1905840"/>
                <a:chExt cx="2118600" cy="2533680"/>
              </a:xfrm>
            </p:grpSpPr>
            <p:sp>
              <p:nvSpPr>
                <p:cNvPr id="31" name="Arc 261">
                  <a:extLst>
                    <a:ext uri="{FF2B5EF4-FFF2-40B4-BE49-F238E27FC236}">
                      <a16:creationId xmlns:a16="http://schemas.microsoft.com/office/drawing/2014/main" id="{C22A137D-65E1-8F34-0665-957A7A0D0E3D}"/>
                    </a:ext>
                  </a:extLst>
                </p:cNvPr>
                <p:cNvSpPr/>
                <p:nvPr/>
              </p:nvSpPr>
              <p:spPr>
                <a:xfrm rot="3600000">
                  <a:off x="8266680" y="2113560"/>
                  <a:ext cx="1135080" cy="1135080"/>
                </a:xfrm>
                <a:prstGeom prst="arc">
                  <a:avLst>
                    <a:gd name="adj1" fmla="val 18234166"/>
                    <a:gd name="adj2" fmla="val 0"/>
                  </a:avLst>
                </a:prstGeom>
                <a:noFill/>
                <a:ln w="63500">
                  <a:solidFill>
                    <a:srgbClr val="009E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algn="ctr" defTabSz="822960">
                    <a:lnSpc>
                      <a:spcPct val="100000"/>
                    </a:lnSpc>
                  </a:pPr>
                  <a:endParaRPr lang="en-US" sz="1620" b="0" strike="noStrike" spc="-1">
                    <a:solidFill>
                      <a:schemeClr val="dk1"/>
                    </a:solidFill>
                    <a:latin typeface="Open Sans"/>
                  </a:endParaRPr>
                </a:p>
              </p:txBody>
            </p:sp>
            <p:sp>
              <p:nvSpPr>
                <p:cNvPr id="32" name="Arc 262">
                  <a:extLst>
                    <a:ext uri="{FF2B5EF4-FFF2-40B4-BE49-F238E27FC236}">
                      <a16:creationId xmlns:a16="http://schemas.microsoft.com/office/drawing/2014/main" id="{5981E96E-313C-057D-985F-4215D49B466D}"/>
                    </a:ext>
                  </a:extLst>
                </p:cNvPr>
                <p:cNvSpPr/>
                <p:nvPr/>
              </p:nvSpPr>
              <p:spPr>
                <a:xfrm rot="3600000" flipH="1" flipV="1">
                  <a:off x="8834400" y="3096360"/>
                  <a:ext cx="1135440" cy="1135080"/>
                </a:xfrm>
                <a:prstGeom prst="arc">
                  <a:avLst>
                    <a:gd name="adj1" fmla="val 18234166"/>
                    <a:gd name="adj2" fmla="val 0"/>
                  </a:avLst>
                </a:prstGeom>
                <a:noFill/>
                <a:ln w="63500">
                  <a:solidFill>
                    <a:srgbClr val="009E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algn="ctr" defTabSz="822960">
                    <a:lnSpc>
                      <a:spcPct val="100000"/>
                    </a:lnSpc>
                  </a:pPr>
                  <a:endParaRPr lang="en-US" sz="1620" b="0" strike="noStrike" spc="-1">
                    <a:solidFill>
                      <a:schemeClr val="dk1"/>
                    </a:solidFill>
                    <a:latin typeface="Open Sans"/>
                  </a:endParaRPr>
                </a:p>
              </p:txBody>
            </p:sp>
          </p:grpSp>
          <p:sp>
            <p:nvSpPr>
              <p:cNvPr id="27" name="Arc 257">
                <a:extLst>
                  <a:ext uri="{FF2B5EF4-FFF2-40B4-BE49-F238E27FC236}">
                    <a16:creationId xmlns:a16="http://schemas.microsoft.com/office/drawing/2014/main" id="{033D0FDF-F070-B6E6-564B-083E39FA68DE}"/>
                  </a:ext>
                </a:extLst>
              </p:cNvPr>
              <p:cNvSpPr/>
              <p:nvPr/>
            </p:nvSpPr>
            <p:spPr>
              <a:xfrm rot="18000000">
                <a:off x="9235440" y="2563200"/>
                <a:ext cx="1135080" cy="1135080"/>
              </a:xfrm>
              <a:prstGeom prst="arc">
                <a:avLst>
                  <a:gd name="adj1" fmla="val 18234166"/>
                  <a:gd name="adj2" fmla="val 0"/>
                </a:avLst>
              </a:prstGeom>
              <a:noFill/>
              <a:ln w="63500">
                <a:solidFill>
                  <a:srgbClr val="009E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 defTabSz="822960">
                  <a:lnSpc>
                    <a:spcPct val="100000"/>
                  </a:lnSpc>
                </a:pPr>
                <a:endParaRPr lang="en-US" sz="1620" b="0" strike="noStrike" spc="-1">
                  <a:solidFill>
                    <a:schemeClr val="dk1"/>
                  </a:solidFill>
                  <a:latin typeface="Open Sans"/>
                </a:endParaRPr>
              </a:p>
            </p:txBody>
          </p:sp>
          <p:sp>
            <p:nvSpPr>
              <p:cNvPr id="28" name="Arc 258">
                <a:extLst>
                  <a:ext uri="{FF2B5EF4-FFF2-40B4-BE49-F238E27FC236}">
                    <a16:creationId xmlns:a16="http://schemas.microsoft.com/office/drawing/2014/main" id="{D0A17598-3730-6FFA-A13F-71C271B3842C}"/>
                  </a:ext>
                </a:extLst>
              </p:cNvPr>
              <p:cNvSpPr/>
              <p:nvPr/>
            </p:nvSpPr>
            <p:spPr>
              <a:xfrm flipH="1" flipV="1">
                <a:off x="8853840" y="3276360"/>
                <a:ext cx="1135080" cy="1135080"/>
              </a:xfrm>
              <a:prstGeom prst="arc">
                <a:avLst>
                  <a:gd name="adj1" fmla="val 18234166"/>
                  <a:gd name="adj2" fmla="val 0"/>
                </a:avLst>
              </a:prstGeom>
              <a:noFill/>
              <a:ln w="63500">
                <a:solidFill>
                  <a:srgbClr val="009E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 defTabSz="822960">
                  <a:lnSpc>
                    <a:spcPct val="100000"/>
                  </a:lnSpc>
                </a:pPr>
                <a:endParaRPr lang="en-US" sz="1620" b="0" strike="noStrike" spc="-1">
                  <a:solidFill>
                    <a:schemeClr val="dk1"/>
                  </a:solidFill>
                  <a:latin typeface="Open Sans"/>
                </a:endParaRPr>
              </a:p>
            </p:txBody>
          </p:sp>
          <p:sp>
            <p:nvSpPr>
              <p:cNvPr id="29" name="Arc 259">
                <a:extLst>
                  <a:ext uri="{FF2B5EF4-FFF2-40B4-BE49-F238E27FC236}">
                    <a16:creationId xmlns:a16="http://schemas.microsoft.com/office/drawing/2014/main" id="{B6503F8A-F4C1-05CB-2E0A-6BC2BB0923B0}"/>
                  </a:ext>
                </a:extLst>
              </p:cNvPr>
              <p:cNvSpPr/>
              <p:nvPr/>
            </p:nvSpPr>
            <p:spPr>
              <a:xfrm rot="18000000">
                <a:off x="5929920" y="2602800"/>
                <a:ext cx="1135080" cy="1135080"/>
              </a:xfrm>
              <a:prstGeom prst="arc">
                <a:avLst>
                  <a:gd name="adj1" fmla="val 18234166"/>
                  <a:gd name="adj2" fmla="val 0"/>
                </a:avLst>
              </a:prstGeom>
              <a:noFill/>
              <a:ln w="63500">
                <a:solidFill>
                  <a:srgbClr val="009E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 defTabSz="822960">
                  <a:lnSpc>
                    <a:spcPct val="100000"/>
                  </a:lnSpc>
                </a:pPr>
                <a:endParaRPr lang="en-US" sz="1620" b="0" strike="noStrike" spc="-1">
                  <a:solidFill>
                    <a:schemeClr val="dk1"/>
                  </a:solidFill>
                  <a:latin typeface="Open Sans"/>
                </a:endParaRPr>
              </a:p>
            </p:txBody>
          </p:sp>
          <p:sp>
            <p:nvSpPr>
              <p:cNvPr id="30" name="Arc 260">
                <a:extLst>
                  <a:ext uri="{FF2B5EF4-FFF2-40B4-BE49-F238E27FC236}">
                    <a16:creationId xmlns:a16="http://schemas.microsoft.com/office/drawing/2014/main" id="{A6E05D60-F6BD-051E-1D36-1350AA9C5920}"/>
                  </a:ext>
                </a:extLst>
              </p:cNvPr>
              <p:cNvSpPr/>
              <p:nvPr/>
            </p:nvSpPr>
            <p:spPr>
              <a:xfrm rot="3600000" flipH="1" flipV="1">
                <a:off x="8773560" y="930240"/>
                <a:ext cx="1135440" cy="1135080"/>
              </a:xfrm>
              <a:prstGeom prst="arc">
                <a:avLst>
                  <a:gd name="adj1" fmla="val 18234166"/>
                  <a:gd name="adj2" fmla="val 0"/>
                </a:avLst>
              </a:prstGeom>
              <a:noFill/>
              <a:ln w="63500">
                <a:solidFill>
                  <a:srgbClr val="009E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 defTabSz="822960">
                  <a:lnSpc>
                    <a:spcPct val="100000"/>
                  </a:lnSpc>
                </a:pPr>
                <a:endParaRPr lang="en-US" sz="1620" b="0" strike="noStrike" spc="-1">
                  <a:solidFill>
                    <a:schemeClr val="dk1"/>
                  </a:solidFill>
                  <a:latin typeface="Open Sans"/>
                </a:endParaRPr>
              </a:p>
            </p:txBody>
          </p:sp>
        </p:grpSp>
      </p:grpSp>
      <p:sp>
        <p:nvSpPr>
          <p:cNvPr id="69" name="Oval 20">
            <a:extLst>
              <a:ext uri="{FF2B5EF4-FFF2-40B4-BE49-F238E27FC236}">
                <a16:creationId xmlns:a16="http://schemas.microsoft.com/office/drawing/2014/main" id="{D4A017C8-826B-ADF1-C0C8-2DDD1678CD5F}"/>
              </a:ext>
            </a:extLst>
          </p:cNvPr>
          <p:cNvSpPr/>
          <p:nvPr/>
        </p:nvSpPr>
        <p:spPr>
          <a:xfrm rot="3600000">
            <a:off x="11168128" y="2484598"/>
            <a:ext cx="164880" cy="164880"/>
          </a:xfrm>
          <a:prstGeom prst="ellipse">
            <a:avLst/>
          </a:prstGeom>
          <a:solidFill>
            <a:srgbClr val="FFC000"/>
          </a:solidFill>
          <a:ln>
            <a:solidFill>
              <a:srgbClr val="0074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822960">
              <a:lnSpc>
                <a:spcPct val="100000"/>
              </a:lnSpc>
            </a:pPr>
            <a:endParaRPr lang="en-US" sz="1620" b="0" strike="noStrike" spc="-1">
              <a:solidFill>
                <a:schemeClr val="lt1"/>
              </a:solidFill>
              <a:latin typeface="Open Sans"/>
            </a:endParaRPr>
          </a:p>
        </p:txBody>
      </p:sp>
      <p:sp>
        <p:nvSpPr>
          <p:cNvPr id="70" name="TextBox 21">
            <a:extLst>
              <a:ext uri="{FF2B5EF4-FFF2-40B4-BE49-F238E27FC236}">
                <a16:creationId xmlns:a16="http://schemas.microsoft.com/office/drawing/2014/main" id="{B1106633-469C-2A2D-0EBA-C028073C7F7C}"/>
              </a:ext>
            </a:extLst>
          </p:cNvPr>
          <p:cNvSpPr/>
          <p:nvPr/>
        </p:nvSpPr>
        <p:spPr>
          <a:xfrm>
            <a:off x="10319968" y="2648398"/>
            <a:ext cx="1860480" cy="33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822960">
              <a:lnSpc>
                <a:spcPct val="100000"/>
              </a:lnSpc>
            </a:pPr>
            <a:r>
              <a:rPr lang="de-DE" sz="1620" b="0" strike="noStrike" spc="-1">
                <a:solidFill>
                  <a:schemeClr val="dk1"/>
                </a:solidFill>
                <a:latin typeface="Open Sans"/>
              </a:rPr>
              <a:t>Rigid joint </a:t>
            </a:r>
            <a:r>
              <a:rPr lang="en-US" sz="1620" b="1" strike="noStrike" spc="-1">
                <a:solidFill>
                  <a:schemeClr val="dk1"/>
                </a:solidFill>
                <a:latin typeface="Open Sans"/>
              </a:rPr>
              <a:t>≙ </a:t>
            </a:r>
            <a:r>
              <a:rPr lang="en-US" sz="1620" b="0" strike="noStrike" spc="-1">
                <a:solidFill>
                  <a:schemeClr val="dk1"/>
                </a:solidFill>
                <a:latin typeface="Open Sans"/>
              </a:rPr>
              <a:t>Core</a:t>
            </a:r>
            <a:endParaRPr lang="en-US" sz="162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6386673"/>
      </p:ext>
    </p:extLst>
  </p:cSld>
  <p:clrMapOvr>
    <a:masterClrMapping/>
  </p:clrMapOvr>
</p:sld>
</file>

<file path=ppt/theme/theme1.xml><?xml version="1.0" encoding="utf-8"?>
<a:theme xmlns:a="http://schemas.openxmlformats.org/drawingml/2006/main" name="TUD_2018_16zu9">
  <a:themeElements>
    <a:clrScheme name="TUD_Farben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FA3DDC62-2CE6-774E-8340-8260BC267E57}" vid="{CBF861B5-B793-E74B-9EAA-FF010F67C032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2020_Praesentationsvorlage_TUD_16zu9</Template>
  <TotalTime>0</TotalTime>
  <Words>1030</Words>
  <Application>Microsoft Office PowerPoint</Application>
  <PresentationFormat>Widescreen</PresentationFormat>
  <Paragraphs>223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Wingdings</vt:lpstr>
      <vt:lpstr>Open Sans</vt:lpstr>
      <vt:lpstr>Calibri</vt:lpstr>
      <vt:lpstr>Arial</vt:lpstr>
      <vt:lpstr>Symbol</vt:lpstr>
      <vt:lpstr>TUD_2018_16zu9</vt:lpstr>
      <vt:lpstr>Rational Design of 2D Polymers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Projects</vt:lpstr>
      <vt:lpstr>Teaching and Supervision activities</vt:lpstr>
      <vt:lpstr>Time 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Rational Design of 2D Framework Materials</dc:title>
  <dc:creator>ms266877</dc:creator>
  <cp:lastModifiedBy>6b55a8c0, 828bda0e</cp:lastModifiedBy>
  <cp:revision>214</cp:revision>
  <dcterms:created xsi:type="dcterms:W3CDTF">2020-08-17T14:21:40Z</dcterms:created>
  <dcterms:modified xsi:type="dcterms:W3CDTF">2024-02-14T08:24:26Z</dcterms:modified>
</cp:coreProperties>
</file>