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A51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1"/>
    <p:restoredTop sz="94628"/>
  </p:normalViewPr>
  <p:slideViewPr>
    <p:cSldViewPr snapToGrid="0" snapToObjects="1" showGuides="1">
      <p:cViewPr varScale="1">
        <p:scale>
          <a:sx n="159" d="100"/>
          <a:sy n="159" d="100"/>
        </p:scale>
        <p:origin x="86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733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62900" y="1852612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962900" y="3301205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962900" y="4749800"/>
            <a:ext cx="401955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62900" y="1479590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62900" y="2928934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2900" y="4382851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Alternate" charset="0"/>
                <a:ea typeface="DIN-BoldAlternate" charset="0"/>
                <a:cs typeface="DIN-BoldAlternate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526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-6869" y="5934421"/>
            <a:ext cx="12198869" cy="10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33641" y="6152706"/>
            <a:ext cx="11117848" cy="604102"/>
            <a:chOff x="528052" y="6140006"/>
            <a:chExt cx="11117848" cy="60410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28052" y="6154687"/>
              <a:ext cx="1958340" cy="574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552103" y="6162979"/>
              <a:ext cx="1656466" cy="5581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63" y="6148337"/>
              <a:ext cx="2249937" cy="5874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673787" y="6140006"/>
              <a:ext cx="1690921" cy="604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5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8E40CB4C-6493-5226-B00B-C86EEAD6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3" t="16611" r="16368" b="16452"/>
          <a:stretch/>
        </p:blipFill>
        <p:spPr>
          <a:xfrm>
            <a:off x="8742030" y="2447719"/>
            <a:ext cx="2652213" cy="2642616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3122B7-62D4-E26F-5E2A-07267DBE1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</a:t>
            </a:r>
            <a:r>
              <a:rPr lang="de-DE"/>
              <a:t>and Nanotechnology</a:t>
            </a:r>
            <a:br>
              <a:rPr lang="de-DE" dirty="0"/>
            </a:br>
            <a:r>
              <a:rPr lang="de-DE" b="1" dirty="0" err="1"/>
              <a:t>Give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five</a:t>
            </a:r>
            <a:r>
              <a:rPr lang="de-DE" b="1" dirty="0"/>
              <a:t> </a:t>
            </a:r>
            <a:r>
              <a:rPr lang="de-DE" b="1" dirty="0" err="1"/>
              <a:t>stars</a:t>
            </a:r>
            <a:r>
              <a:rPr lang="de-DE" b="1" dirty="0"/>
              <a:t>!</a:t>
            </a:r>
          </a:p>
        </p:txBody>
      </p:sp>
      <p:pic>
        <p:nvPicPr>
          <p:cNvPr id="17" name="Grafik 16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55A5BA40-AFF7-95E3-EF61-807E1F4F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49" b="13170"/>
          <a:stretch/>
        </p:blipFill>
        <p:spPr>
          <a:xfrm>
            <a:off x="645357" y="2448297"/>
            <a:ext cx="3002112" cy="2642038"/>
          </a:xfrm>
          <a:prstGeom prst="roundRect">
            <a:avLst/>
          </a:prstGeom>
        </p:spPr>
      </p:pic>
      <p:pic>
        <p:nvPicPr>
          <p:cNvPr id="8" name="Grafik 7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1E1439F0-878A-0DCB-2DC9-0F2EE85C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348" y="2338541"/>
            <a:ext cx="4710654" cy="29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8E40CB4C-6493-5226-B00B-C86EEAD6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3" t="16611" r="16368" b="16452"/>
          <a:stretch/>
        </p:blipFill>
        <p:spPr>
          <a:xfrm>
            <a:off x="8970965" y="2448297"/>
            <a:ext cx="2652213" cy="2642616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3122B7-62D4-E26F-5E2A-07267DBE1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HAL – Hallwachsstr. 3</a:t>
            </a:r>
            <a:br>
              <a:rPr lang="de-DE" dirty="0"/>
            </a:br>
            <a:r>
              <a:rPr lang="de-DE" b="1" dirty="0" err="1"/>
              <a:t>Give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five</a:t>
            </a:r>
            <a:r>
              <a:rPr lang="de-DE" b="1" dirty="0"/>
              <a:t> </a:t>
            </a:r>
            <a:r>
              <a:rPr lang="de-DE" b="1" dirty="0" err="1"/>
              <a:t>stars</a:t>
            </a:r>
            <a:r>
              <a:rPr lang="de-DE" b="1" dirty="0"/>
              <a:t>!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B014416-1B11-3B86-DF78-D8B310B787F2}"/>
              </a:ext>
            </a:extLst>
          </p:cNvPr>
          <p:cNvGrpSpPr/>
          <p:nvPr/>
        </p:nvGrpSpPr>
        <p:grpSpPr>
          <a:xfrm>
            <a:off x="4595131" y="4533723"/>
            <a:ext cx="3135088" cy="443346"/>
            <a:chOff x="4524497" y="1386926"/>
            <a:chExt cx="3135088" cy="443346"/>
          </a:xfrm>
        </p:grpSpPr>
        <p:sp>
          <p:nvSpPr>
            <p:cNvPr id="3" name="Stern: 5 Zacken 2">
              <a:extLst>
                <a:ext uri="{FF2B5EF4-FFF2-40B4-BE49-F238E27FC236}">
                  <a16:creationId xmlns:a16="http://schemas.microsoft.com/office/drawing/2014/main" id="{6D2B8064-BF01-C7B4-7C84-FBF46983D495}"/>
                </a:ext>
              </a:extLst>
            </p:cNvPr>
            <p:cNvSpPr/>
            <p:nvPr/>
          </p:nvSpPr>
          <p:spPr>
            <a:xfrm>
              <a:off x="4524497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tern: 5 Zacken 4">
              <a:extLst>
                <a:ext uri="{FF2B5EF4-FFF2-40B4-BE49-F238E27FC236}">
                  <a16:creationId xmlns:a16="http://schemas.microsoft.com/office/drawing/2014/main" id="{5DAC188C-AE2F-D1A6-4C4C-6C0709FA7858}"/>
                </a:ext>
              </a:extLst>
            </p:cNvPr>
            <p:cNvSpPr/>
            <p:nvPr/>
          </p:nvSpPr>
          <p:spPr>
            <a:xfrm>
              <a:off x="5191495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tern: 5 Zacken 10">
              <a:extLst>
                <a:ext uri="{FF2B5EF4-FFF2-40B4-BE49-F238E27FC236}">
                  <a16:creationId xmlns:a16="http://schemas.microsoft.com/office/drawing/2014/main" id="{AE194A3D-EBDD-DFC1-A358-E11652BF2F4F}"/>
                </a:ext>
              </a:extLst>
            </p:cNvPr>
            <p:cNvSpPr/>
            <p:nvPr/>
          </p:nvSpPr>
          <p:spPr>
            <a:xfrm>
              <a:off x="5858493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: 5 Zacken 11">
              <a:extLst>
                <a:ext uri="{FF2B5EF4-FFF2-40B4-BE49-F238E27FC236}">
                  <a16:creationId xmlns:a16="http://schemas.microsoft.com/office/drawing/2014/main" id="{0154026B-1762-E331-BD4C-B09660EB6178}"/>
                </a:ext>
              </a:extLst>
            </p:cNvPr>
            <p:cNvSpPr/>
            <p:nvPr/>
          </p:nvSpPr>
          <p:spPr>
            <a:xfrm>
              <a:off x="6525491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: 5 Zacken 12">
              <a:extLst>
                <a:ext uri="{FF2B5EF4-FFF2-40B4-BE49-F238E27FC236}">
                  <a16:creationId xmlns:a16="http://schemas.microsoft.com/office/drawing/2014/main" id="{ACFF69BE-1981-6A33-9695-31FF2C291123}"/>
                </a:ext>
              </a:extLst>
            </p:cNvPr>
            <p:cNvSpPr/>
            <p:nvPr/>
          </p:nvSpPr>
          <p:spPr>
            <a:xfrm>
              <a:off x="7192489" y="1386926"/>
              <a:ext cx="467096" cy="44334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0C2A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4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4A67E708-B6DF-5437-6EB7-7F64C42A9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42" y="2448297"/>
            <a:ext cx="2090466" cy="1882238"/>
          </a:xfrm>
          <a:prstGeom prst="rect">
            <a:avLst/>
          </a:prstGeom>
        </p:spPr>
      </p:pic>
      <p:pic>
        <p:nvPicPr>
          <p:cNvPr id="17" name="Grafik 16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55A5BA40-AFF7-95E3-EF61-807E1F4F5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49" b="13170"/>
          <a:stretch/>
        </p:blipFill>
        <p:spPr>
          <a:xfrm>
            <a:off x="738563" y="2448875"/>
            <a:ext cx="3002112" cy="26420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L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5F87"/>
      </a:accent1>
      <a:accent2>
        <a:srgbClr val="70CDEB"/>
      </a:accent2>
      <a:accent3>
        <a:srgbClr val="00AAAC"/>
      </a:accent3>
      <a:accent4>
        <a:srgbClr val="00AB58"/>
      </a:accent4>
      <a:accent5>
        <a:srgbClr val="89C765"/>
      </a:accent5>
      <a:accent6>
        <a:srgbClr val="B2D134"/>
      </a:accent6>
      <a:hlink>
        <a:srgbClr val="2CAAC8"/>
      </a:hlink>
      <a:folHlink>
        <a:srgbClr val="89C7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DIN-Bold</vt:lpstr>
      <vt:lpstr>DIN-BoldAlternate</vt:lpstr>
      <vt:lpstr>Univers 45 Light Normal</vt:lpstr>
      <vt:lpstr>Univers 55 Normal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Hagen Eckert</dc:creator>
  <cp:lastModifiedBy>766797db, a88f8cc2</cp:lastModifiedBy>
  <cp:revision>34</cp:revision>
  <dcterms:created xsi:type="dcterms:W3CDTF">2017-05-17T10:33:13Z</dcterms:created>
  <dcterms:modified xsi:type="dcterms:W3CDTF">2024-06-27T08:56:50Z</dcterms:modified>
</cp:coreProperties>
</file>