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496954"/>
            <a:ext cx="1113037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molecules in our daily life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303810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 startAt="2"/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your own 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occer ball molecule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236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9</cp:revision>
  <dcterms:created xsi:type="dcterms:W3CDTF">2025-06-17T17:10:53Z</dcterms:created>
  <dcterms:modified xsi:type="dcterms:W3CDTF">2025-06-20T13:21:24Z</dcterms:modified>
</cp:coreProperties>
</file>