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4999-8899-4F2C-9ACA-C0A179C7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4BD93-8804-4A07-93B0-487FA5FB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8E04-2850-4911-B271-5EE8FC53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FF09-DF35-4F42-B1AC-65C0F477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AD1B-2ED4-4A33-B735-BACA7061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34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327D8-FDA8-4497-BF2E-01CBA9D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11FAA-05D4-4E83-83C2-ADA2D35D8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F1D8B-66EB-43C2-945C-C548DAC4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49829-0021-4293-B628-17894E6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3B9DF-55ED-4C15-89E4-42127EAE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81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1F284-3840-4B17-A5BE-531D4A8E2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D24CE-92FB-4C89-BA15-F5197D7ED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89506-9912-4AE0-B4BE-DF1A7B20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4A90-5032-4582-8CB9-7694956C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86887-3206-422F-B192-A67B32CE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66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2F1A-D810-432C-AB28-919283F9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83F5A-BCE2-4F1B-AA1B-BCD7305D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4D4A5-CC48-4CE5-8B18-54CD3AC9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99E06-63D7-4EB6-B19F-71A189B0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39085-9B7E-4DF7-901D-1763EC8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91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8720-E89A-4D0F-AAD6-F9ED5DC6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F2579-5614-4A92-9FF6-A4BDB3077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1BB2-9107-4BEE-BF2F-2B2D8620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B5BA-1FA3-41E0-9E95-E21B11A1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9576-F424-43FE-8363-530BAC58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36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DB2C-82D1-4E3B-BCC1-EB4752B9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876F-CA30-4BB0-8782-968407FA4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000DF-76C7-44B3-86DB-1A392EB8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493F-BCC5-4D4C-8814-731D6DEA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CDAEF-C0EB-4773-AFAA-57A1C035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00CD-3668-448D-A8C4-64FC1E53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284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F918-BEB5-44AE-BE51-81E51ED2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CA8B-5353-4F91-8841-6CBF6DD2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0D847-ADBB-4F70-969B-0BC6A14AE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764CD-2CF8-4CDA-882D-8C55A9472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5BA86-5C1E-4FF2-B85B-3889F316E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80683-F56E-403E-AC92-0C56515B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995F6-DFE2-4458-B8A8-06F3BFA4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4CA27-5508-406A-AB8E-BEB5B311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9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29E7-EEC1-4612-854A-FF93451D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908F8-56AD-4E52-A620-97FA4317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6C871-1912-473B-9B4B-3CEA5874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D15B9-D630-4EFA-BBC0-5AB24B0F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087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B4E9B-9D8A-4957-A609-D3EC71CA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63E6F-42D6-4A18-A5A4-10C144AD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E6AE3-E09F-4F2D-99DC-8DD02AF0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2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9D76-8A0F-465A-A02F-43E9C5AD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F61C-5318-4246-A6A5-12762A75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7948C-834A-4BDB-B046-F974587A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564D1-6209-4E5F-8D52-862C4D77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9F4EC-9E02-4022-A27E-B85853DC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02E7A-AB2B-4CE5-B8C3-14188AF0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8475-C8D5-4F83-A1CA-2FD45C65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BF5D0-65AB-464F-B330-8E9E80EF1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D6295-92E6-4673-866A-A3C78690D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A223-9EE7-4884-9C4A-B210CA0B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366F8-CF38-41A3-AD18-F5A7CD16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2128B-3F70-4317-9793-B9489F87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90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A498B-B145-4BD4-80F9-5C7CFED7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274C-8A37-44AD-8842-6FB9576BB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080CB-3D13-4176-B492-E04D94D74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4111E-638A-453A-B0F9-5DD1ABAD5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0F7-E6B6-478E-AAA5-1AD950B8F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12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28A2-2BA6-4CE4-B334-21A595A69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8A202-645C-41D4-8FA1-5293EFDE9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773952-0BD6-4578-8920-2FC84B116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54306273-2EF8-4D05-99AC-D51BC67D2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496954"/>
            <a:ext cx="1113037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kern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Sniff, Explore and Wonder: molecules in our daily life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479657D-7EC4-4732-8D7C-3FC4663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1303810"/>
            <a:ext cx="11756453" cy="566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stop bacteria before they take hold on dental crown?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SweetSense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Detecting Sugar with Electrochemical Sensors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Nose: What’s in Your Cup?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molecular wonders of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Build your own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molecule!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Nose 2.0: The Digital Way to Smell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 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Trackers: The Robot Scent Squad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Design Your Own Sensor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printing: From design to printed part in minutes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Memory Game	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Goal-or-Go: The Hydrogen Challenge!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Science of Cotton Candy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Fibers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4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6</cp:revision>
  <dcterms:created xsi:type="dcterms:W3CDTF">2025-06-17T17:10:53Z</dcterms:created>
  <dcterms:modified xsi:type="dcterms:W3CDTF">2025-06-19T16:59:18Z</dcterms:modified>
</cp:coreProperties>
</file>