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4999-8899-4F2C-9ACA-C0A179C71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4BD93-8804-4A07-93B0-487FA5FB1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E8E04-2850-4911-B271-5EE8FC533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FF09-DF35-4F42-B1AC-65C0F477F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6AD1B-2ED4-4A33-B735-BACA70612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4734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327D8-FDA8-4497-BF2E-01CBA9D61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811FAA-05D4-4E83-83C2-ADA2D35D8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F1D8B-66EB-43C2-945C-C548DAC45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49829-0021-4293-B628-17894E6C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3B9DF-55ED-4C15-89E4-42127EAE2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1817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21F284-3840-4B17-A5BE-531D4A8E22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CD24CE-92FB-4C89-BA15-F5197D7ED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89506-9912-4AE0-B4BE-DF1A7B203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84A90-5032-4582-8CB9-7694956C9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86887-3206-422F-B192-A67B32CE2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664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42F1A-D810-432C-AB28-919283F9A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83F5A-BCE2-4F1B-AA1B-BCD7305DE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4D4A5-CC48-4CE5-8B18-54CD3AC91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99E06-63D7-4EB6-B19F-71A189B0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39085-9B7E-4DF7-901D-1763EC8A8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7910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88720-E89A-4D0F-AAD6-F9ED5DC69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F2579-5614-4A92-9FF6-A4BDB3077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91BB2-9107-4BEE-BF2F-2B2D86208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DB5BA-1FA3-41E0-9E95-E21B11A1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59576-F424-43FE-8363-530BAC587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2368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6DB2C-82D1-4E3B-BCC1-EB4752B96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4876F-CA30-4BB0-8782-968407FA4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D000DF-76C7-44B3-86DB-1A392EB85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C493F-BCC5-4D4C-8814-731D6DEA2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CDAEF-C0EB-4773-AFAA-57A1C0357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200CD-3668-448D-A8C4-64FC1E53C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3284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0F918-BEB5-44AE-BE51-81E51ED26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87CA8B-5353-4F91-8841-6CBF6DD23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0D847-ADBB-4F70-969B-0BC6A14AE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1764CD-2CF8-4CDA-882D-8C55A9472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5BA86-5C1E-4FF2-B85B-3889F316E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680683-F56E-403E-AC92-0C56515B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E995F6-DFE2-4458-B8A8-06F3BFA49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E4CA27-5508-406A-AB8E-BEB5B3114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9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229E7-EEC1-4612-854A-FF93451D9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1908F8-56AD-4E52-A620-97FA43176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6C871-1912-473B-9B4B-3CEA5874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4D15B9-D630-4EFA-BBC0-5AB24B0FB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3087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5B4E9B-9D8A-4957-A609-D3EC71CAE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B63E6F-42D6-4A18-A5A4-10C144AD3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E6AE3-E09F-4F2D-99DC-8DD02AF0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524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9D76-8A0F-465A-A02F-43E9C5ADA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EF61C-5318-4246-A6A5-12762A757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D7948C-834A-4BDB-B046-F974587A2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5564D1-6209-4E5F-8D52-862C4D77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9F4EC-9E02-4022-A27E-B85853DC4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02E7A-AB2B-4CE5-B8C3-14188AF02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8475-C8D5-4F83-A1CA-2FD45C65F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BF5D0-65AB-464F-B330-8E9E80EF1B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8D6295-92E6-4673-866A-A3C78690D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FA223-9EE7-4884-9C4A-B210CA0B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366F8-CF38-41A3-AD18-F5A7CD16E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2128B-3F70-4317-9793-B9489F870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590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AA498B-B145-4BD4-80F9-5C7CFED7B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C274C-8A37-44AD-8842-6FB9576BB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080CB-3D13-4176-B492-E04D94D749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4111E-638A-453A-B0F9-5DD1ABAD52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480F7-E6B6-478E-AAA5-1AD950B8F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129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228A2-2BA6-4CE4-B334-21A595A690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28A202-645C-41D4-8FA1-5293EFDE9D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773952-0BD6-4578-8920-2FC84B1161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34349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54306273-2EF8-4D05-99AC-D51BC67D2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47" y="496954"/>
            <a:ext cx="1113037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2400" b="1" kern="1800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Sniff, Explore and Wonder: molecules in our daily life</a:t>
            </a:r>
            <a:endParaRPr lang="en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1800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7479657D-7EC4-4732-8D7C-3FC4663C8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47" y="1303810"/>
            <a:ext cx="11756453" cy="5663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moths escape the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biosonar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bats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we stop bacteria before they take hold on dental crown?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SweetSense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Detecting Sugar with Electrochemical Sensors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Digital Nose: What’s in Your Cup?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molecular wonders of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Build your own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molecule!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122, 123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Nose 2.0: The Digital Way to Smell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117 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Trace Trackers: The Robot Scent Squad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Sense &amp; Cut: Design Your Own Sensor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right / room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 printing: From design to printed part in minutes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/ GF right / room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Memory Game		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right / room 108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11)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Goal-or-Go: The Hydrogen Challenge!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back yard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NanoSweets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The Science of Cotton Candy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Fibers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back yard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347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Katzarow, Sylvi</dc:creator>
  <cp:lastModifiedBy>Katzarow, Sylvi</cp:lastModifiedBy>
  <cp:revision>4</cp:revision>
  <dcterms:created xsi:type="dcterms:W3CDTF">2025-06-17T17:10:53Z</dcterms:created>
  <dcterms:modified xsi:type="dcterms:W3CDTF">2025-06-19T08:14:33Z</dcterms:modified>
</cp:coreProperties>
</file>