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D3C6-C932-4CF6-8BAC-D5EFBB33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9FF4C-A882-4AF7-AEB9-FB3539654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FC65-ADD8-408A-B3A0-69CBC1BC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C229-2F0F-444A-83D3-BEE20409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704A-AAD2-4EE2-ACDC-40AC617E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0936-E338-4C36-B34C-4346AE9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5EB97-B0A7-465C-8FFB-0C3923FA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6D32-5E99-478C-BCB5-3E96D07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4731-6363-49FB-B7DB-919B884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815F-F9D4-4338-81E0-D7B5364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4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3AF2-21BD-4859-AF1B-38B857D6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94CA-92E2-4A10-9864-780D980B1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FE97-5E09-469F-A9F0-D96721E4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B3DF1-4999-4214-BBC6-6E09362B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8B21-AC41-4324-8E88-1BEDA95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43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672E-D283-4822-BAC1-B57E9F79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114D-EA80-4569-8DD4-B9F2AB28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8140-B677-4160-8FCA-A66FDA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6AC9-A202-4A51-81BB-8335C2E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3935-EBAE-4E6B-9EC9-18E77856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F7-DD8C-4D6A-AB2D-20F49952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F522E-E19F-46BA-9918-E1A74CCE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7A17-2914-40ED-85FA-1F2C371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4D83-E5DA-428E-B8D5-534DC442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0115-0125-4056-8D99-ED8F5EE9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ABE3-4859-468D-BB45-CCC195BD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A39-503F-4BBB-86E3-E6470802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D8800-D3F5-48F9-B484-D2A243ABC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B840B-C2C1-41CA-BDD6-FC8BE315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40C3-1E73-441C-BB75-DC3BC5DF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9C031-CFE8-4536-85FD-CDBF19ED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01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E22-0F2F-4077-9E11-1F873B8B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5ECB-5DD9-4831-9D37-8AE6250F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6805E-A478-4641-868A-229024F61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93C3F-AC6E-4DF4-94C3-37E35B853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2EEB0-73CA-400A-866E-9E63B17D0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B3C86-2355-47A5-8AF1-6A504643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7E1A4-DABA-47CA-9450-4D0DE45B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2C62D4-DBE5-429B-BAB2-89892504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58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4A3C-58B6-498D-85D2-2ECC9E0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49019-A6B6-4AE7-9CDF-62FEF2CB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AD3D-1D32-4E94-90F2-C260808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B7919-0269-42A1-9A80-392C39F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3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1071A-EDD7-4985-B981-2E9AD6AF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657F7-0A27-4926-BDA7-5DCC28A5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3A3E-40B3-4658-B093-7C3C4D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8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83B-4AC7-4D5B-9378-EC916A3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07CA-0646-4EB4-938B-565152019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7673-D4FA-4164-98EA-A96499539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E7F9-CEE5-453D-8D0F-E426163B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25FC-7C68-4A76-BD38-89F41320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2EB8E-85C3-4F8C-971D-C3FB170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62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1F11-07E6-4999-8112-48A4C287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338FF-5B8E-4451-9BEB-3200EC080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329C-04DE-475F-9962-B37277D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EA1B-0302-40A5-BF34-A68C05D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E3FC-53FA-43F2-81ED-E2B5996E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4254-7AC1-4D99-8F1E-24E1BFB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01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1CB25-FB06-43CA-BF10-C99D2D5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B9DE-1474-4CD6-8DD8-D52E9B14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28B4-0D15-4B00-B619-3A3E76796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30A6-1B11-4DC5-A3C2-8A3267E3291A}" type="datetimeFigureOut">
              <a:rPr lang="en-DE" smtClean="0"/>
              <a:t>20/06/2025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78A9-9B73-47DE-91E9-189B77D8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E58C-F72C-44AD-B582-CC5B216B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3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14B4-9C37-411B-9828-94FE4649F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CCA7B-4DB4-482F-9F47-03992F0A2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1E3C-5FA9-41CA-A229-DD8489A0B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11E218C4-6AEB-4AD1-ADDD-09E646F2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267768"/>
            <a:ext cx="11124041" cy="86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Schnüffeln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Staunen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Alltag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Ein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aufregendes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WissenschaftsAbenteuer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3AAEFC5-C466-4494-8E51-3F92A8F0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316973"/>
            <a:ext cx="11461962" cy="554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süße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Sinn: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Zuckererkennung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modernste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 startAt="2"/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Was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befindet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		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Fußball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 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Geruchsmolekül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riechen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Roboter-Spürhundestaffel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Sensor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3D-Druck: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Entwurf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gedruckten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Teil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wenigen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-Memory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Wasserstoff-Herausforderung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Zuckerwattefasern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226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9</cp:revision>
  <dcterms:created xsi:type="dcterms:W3CDTF">2025-06-17T17:02:51Z</dcterms:created>
  <dcterms:modified xsi:type="dcterms:W3CDTF">2025-06-20T13:20:13Z</dcterms:modified>
</cp:coreProperties>
</file>