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67768"/>
            <a:ext cx="11124041" cy="86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316973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verhindern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Zahnkrone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festsetzen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5</cp:revision>
  <dcterms:created xsi:type="dcterms:W3CDTF">2025-06-17T17:02:51Z</dcterms:created>
  <dcterms:modified xsi:type="dcterms:W3CDTF">2025-06-19T16:44:07Z</dcterms:modified>
</cp:coreProperties>
</file>